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5" r:id="rId9"/>
    <p:sldId id="261" r:id="rId10"/>
    <p:sldId id="26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71FEC-B3CD-43E6-9F9E-8C4A422A1DC0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FB9B93-00BD-41CD-8E1B-DAA792EA3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598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B9B93-00BD-41CD-8E1B-DAA792EA372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732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B9B93-00BD-41CD-8E1B-DAA792EA372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033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B9B93-00BD-41CD-8E1B-DAA792EA372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413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A1D808-08CD-4554-8295-CF594A3FE2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5E603E-7368-4197-A3AE-863CE7192E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AEE0EA-2667-4D75-BB25-C171470F4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7F5D7-A507-4EAE-B8AC-624C5FD29845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2044DD-BC70-4C9E-9C15-5B8E0D7EF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F8F1EB-2748-473F-A562-88735CA1A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EA445-9E68-4539-B9F9-5398708729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466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2143BF-C342-4725-8AA7-7FC0ABC15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CAEEAC-0897-4C85-BBBA-53FB9EB13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AA5C6B-0167-4E55-AAF3-ACEF2C66D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7F5D7-A507-4EAE-B8AC-624C5FD29845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9C9B36-48C1-4468-B9AC-F0615484E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185740-51EB-4383-894A-CCEFA6981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EA445-9E68-4539-B9F9-5398708729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419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FFD589B-303D-4789-8A51-E77AC5A21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FC2965F-6405-457F-A5C5-37FCC1E2E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D0E887-0D59-48C2-A767-E4E45DAD5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7F5D7-A507-4EAE-B8AC-624C5FD29845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A47F53-D70A-43AE-B742-8B9DB1F0F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63C592-3D9A-4C68-8D52-556713FF3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EA445-9E68-4539-B9F9-5398708729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25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9547AD-E8B2-4384-9BBA-C20E1C917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44564E-9FB9-4F29-BD2D-D520F7C0E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C955E-4899-479E-9353-4DCC1C548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7F5D7-A507-4EAE-B8AC-624C5FD29845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93C032-7B50-4646-A735-DA511D3AE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5A8904-2EE9-45F5-B55D-F40306C3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EA445-9E68-4539-B9F9-5398708729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344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AF48D4-76B6-439D-AD09-F83DFD2F8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BCE1E9-0409-4C56-A820-1B4A499FD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997CDB-BC43-4A36-98AD-DC430A234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7F5D7-A507-4EAE-B8AC-624C5FD29845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89BE39-E8F5-4368-86BD-F78C92312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665107-C31B-4E2D-AF1F-ED2614F02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EA445-9E68-4539-B9F9-5398708729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079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130BF-15E4-4B3C-8144-CB8ECEC8D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645BDC-999A-4E79-8178-51CE62E718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7F6F26-55EF-4C8C-9187-27BDCE5BE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2EF40F-8E9C-4EC7-A2D3-C94149261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7F5D7-A507-4EAE-B8AC-624C5FD29845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3E2137-93D8-4A1D-B7DE-49F341E83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C06D26-DF98-4CD4-A29D-9F91B94EF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EA445-9E68-4539-B9F9-5398708729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363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9D8247-163A-47A3-9CB2-70D851810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FCB463-2F09-4B9F-ABA9-F3E3119C8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E125CF6-FCB5-474E-B806-9C08762500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31E07EA-55BD-4DEC-9DA4-6F89AC6001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7758770-32A9-4628-B3AC-DCAA8CA8F4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50A0849-8735-4AAC-A82D-38F31D44D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7F5D7-A507-4EAE-B8AC-624C5FD29845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BFACB92-E67F-46F5-A88B-27135E4C4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3576E65-A1E7-4733-B8E8-0E238A7B4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EA445-9E68-4539-B9F9-5398708729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22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4C6858-3899-4FE8-9E85-7C7C33523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566AC34-A426-493F-B8CE-0C12FA2AC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7F5D7-A507-4EAE-B8AC-624C5FD29845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EA13C2E-A5FE-42EA-99F5-F8F03DBB8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8BD4F1-16B4-4FF6-8F15-578C415C7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EA445-9E68-4539-B9F9-5398708729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378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886A5D6-4DC4-4A04-A8FB-B7741533A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7F5D7-A507-4EAE-B8AC-624C5FD29845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D5939B3-535B-4778-8065-AA5411444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5D7CBB-6A3A-4096-9233-C23847707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EA445-9E68-4539-B9F9-5398708729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637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CF4EC7-2DC8-4CC9-BF3B-74816FEAC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57F363-55A6-4872-9F93-8063F447D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C6105B-A42E-45E8-B7FF-7F316906C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2263C9-1D6D-4248-97F5-DCA03166E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7F5D7-A507-4EAE-B8AC-624C5FD29845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CCA795-97BB-4AFC-B9EB-87E6D3C70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92AE08-9862-4F27-B911-8643595BF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EA445-9E68-4539-B9F9-5398708729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401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6CCC5C-8C73-4FB7-81F8-E9905017C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7FACE2E-29B9-4721-BF90-E9EBE44ECE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F8EB275-DFDA-442D-8349-F80DAA649C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BA673E-3D07-4272-88E5-BD4ED66D4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7F5D7-A507-4EAE-B8AC-624C5FD29845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D84456-5CD2-4480-AD4E-684E72CB1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4D3CC4-6EA0-4159-98C0-51580A4A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EA445-9E68-4539-B9F9-5398708729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145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02152E-1A2E-4495-B2F2-025898B92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94ADA4-4098-4F98-A7AC-F8871260F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D6F643-CB47-46D3-85B2-3DBB62B58C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7F5D7-A507-4EAE-B8AC-624C5FD29845}" type="datetimeFigureOut">
              <a:rPr lang="ru-RU" smtClean="0"/>
              <a:t>29.01.2026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D8C655-680D-4F74-A6AE-48D859CCB5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A0036F-81AB-4AC7-9785-7847D08B0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EA445-9E68-4539-B9F9-5398708729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392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411.tvoysadik.r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BD5065-8BC1-464B-9E7D-A63E255E63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6343" y="2224650"/>
            <a:ext cx="9527457" cy="501446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Bookman Old Style" panose="02050604050505020204" pitchFamily="18" charset="0"/>
              </a:rPr>
              <a:t>Городской конкурс «Знатоки в мире Финансов»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34B0F8-19C4-49D1-92D7-5F7ED7DE4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7021" y="436683"/>
            <a:ext cx="10486103" cy="1319979"/>
          </a:xfrm>
        </p:spPr>
        <p:txBody>
          <a:bodyPr>
            <a:normAutofit lnSpcReduction="10000"/>
          </a:bodyPr>
          <a:lstStyle/>
          <a:p>
            <a:r>
              <a:rPr lang="ru-RU" sz="1900" b="1" dirty="0">
                <a:latin typeface="Bookman Old Style" panose="02050604050505020204" pitchFamily="18" charset="0"/>
                <a:ea typeface="Verdana" panose="020B0604030504040204" pitchFamily="34" charset="0"/>
                <a:cs typeface="Arial" panose="020B0604020202020204" pitchFamily="34" charset="0"/>
              </a:rPr>
              <a:t>Муниципальное бюджетное дошкольное образовательное учреждение – детский сад компенсирующего вида № 411</a:t>
            </a:r>
          </a:p>
          <a:p>
            <a:r>
              <a:rPr lang="en-US" sz="1900" b="1" dirty="0">
                <a:latin typeface="Bookman Old Style" panose="02050604050505020204" pitchFamily="18" charset="0"/>
                <a:ea typeface="Verdana" panose="020B0604030504040204" pitchFamily="34" charset="0"/>
                <a:cs typeface="Arial" panose="020B0604020202020204" pitchFamily="34" charset="0"/>
                <a:hlinkClick r:id="rId4"/>
              </a:rPr>
              <a:t>https://411.tvoysadik.ru/</a:t>
            </a:r>
            <a:r>
              <a:rPr lang="en-US" sz="1900" dirty="0">
                <a:latin typeface="Bookman Old Style" panose="02050604050505020204" pitchFamily="18" charset="0"/>
                <a:ea typeface="Verdana" panose="020B0604030504040204" pitchFamily="34" charset="0"/>
                <a:cs typeface="Arial" panose="020B0604020202020204" pitchFamily="34" charset="0"/>
              </a:rPr>
              <a:t>mdou.411@yandex.ru </a:t>
            </a:r>
            <a:endParaRPr lang="ru-RU" sz="1900" dirty="0">
              <a:latin typeface="Bookman Old Style" panose="020506040505050202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900" dirty="0">
                <a:latin typeface="Bookman Old Style" panose="02050604050505020204" pitchFamily="18" charset="0"/>
                <a:ea typeface="Verdana" panose="020B0604030504040204" pitchFamily="34" charset="0"/>
                <a:cs typeface="Arial" panose="020B0604020202020204" pitchFamily="34" charset="0"/>
              </a:rPr>
              <a:t>620042, г. Екатеринбург, ул. Избирателей, 3, тел.: +7(343) 320-49-09</a:t>
            </a:r>
            <a:endParaRPr lang="en-US" sz="1900" dirty="0">
              <a:latin typeface="Bookman Old Style" panose="02050604050505020204" pitchFamily="18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659B85A-5364-496D-9F1F-CC7EF8A10647}"/>
              </a:ext>
            </a:extLst>
          </p:cNvPr>
          <p:cNvSpPr/>
          <p:nvPr/>
        </p:nvSpPr>
        <p:spPr>
          <a:xfrm>
            <a:off x="3782956" y="4236828"/>
            <a:ext cx="76101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latin typeface="Bookman Old Style" panose="02050604050505020204" pitchFamily="18" charset="0"/>
                <a:ea typeface="Verdana" panose="020B0604030504040204" pitchFamily="34" charset="0"/>
                <a:cs typeface="Arial" panose="020B0604020202020204" pitchFamily="34" charset="0"/>
              </a:rPr>
              <a:t>Руководители проекта:</a:t>
            </a:r>
          </a:p>
          <a:p>
            <a:pPr algn="r"/>
            <a:r>
              <a:rPr lang="ru-RU" dirty="0">
                <a:latin typeface="Bookman Old Style" panose="02050604050505020204" pitchFamily="18" charset="0"/>
                <a:ea typeface="Verdana" panose="020B0604030504040204" pitchFamily="34" charset="0"/>
                <a:cs typeface="Arial" panose="020B0604020202020204" pitchFamily="34" charset="0"/>
              </a:rPr>
              <a:t>Федорченко Анна Юрьевна, воспитатель </a:t>
            </a:r>
          </a:p>
          <a:p>
            <a:pPr algn="r"/>
            <a:r>
              <a:rPr lang="ru-RU" dirty="0" err="1">
                <a:latin typeface="Bookman Old Style" panose="02050604050505020204" pitchFamily="18" charset="0"/>
                <a:ea typeface="Verdana" panose="020B0604030504040204" pitchFamily="34" charset="0"/>
                <a:cs typeface="Arial" panose="020B0604020202020204" pitchFamily="34" charset="0"/>
              </a:rPr>
              <a:t>Свалова</a:t>
            </a:r>
            <a:r>
              <a:rPr lang="ru-RU" dirty="0">
                <a:latin typeface="Bookman Old Style" panose="02050604050505020204" pitchFamily="18" charset="0"/>
                <a:ea typeface="Verdana" panose="020B0604030504040204" pitchFamily="34" charset="0"/>
                <a:cs typeface="Arial" panose="020B0604020202020204" pitchFamily="34" charset="0"/>
              </a:rPr>
              <a:t> Алена Андреевна, учитель – логопед 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5854482-7B35-4787-9C7F-C5E49B662129}"/>
              </a:ext>
            </a:extLst>
          </p:cNvPr>
          <p:cNvSpPr txBox="1">
            <a:spLocks/>
          </p:cNvSpPr>
          <p:nvPr/>
        </p:nvSpPr>
        <p:spPr>
          <a:xfrm>
            <a:off x="1163280" y="2821473"/>
            <a:ext cx="9865440" cy="1319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dirty="0">
              <a:latin typeface="Bookman Old Style" panose="02050604050505020204" pitchFamily="18" charset="0"/>
            </a:endParaRPr>
          </a:p>
          <a:p>
            <a:r>
              <a:rPr lang="ru-RU" sz="2800" dirty="0">
                <a:solidFill>
                  <a:srgbClr val="00B050"/>
                </a:solidFill>
                <a:latin typeface="Bookman Old Style" panose="02050604050505020204" pitchFamily="18" charset="0"/>
              </a:rPr>
              <a:t>Команда «Солнышко финансов»</a:t>
            </a:r>
          </a:p>
          <a:p>
            <a:endParaRPr lang="ru-RU" sz="28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56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D647115-4254-4FA1-98BF-26B0FE7D5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513" y="2641766"/>
            <a:ext cx="5008455" cy="163152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06940D5-BC83-461C-8558-2D99723CFB4D}"/>
              </a:ext>
            </a:extLst>
          </p:cNvPr>
          <p:cNvSpPr/>
          <p:nvPr/>
        </p:nvSpPr>
        <p:spPr>
          <a:xfrm>
            <a:off x="2576635" y="4914993"/>
            <a:ext cx="1838047" cy="1763499"/>
          </a:xfrm>
          <a:prstGeom prst="rect">
            <a:avLst/>
          </a:prstGeom>
          <a:solidFill>
            <a:srgbClr val="92D05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38B1F4C-A668-494B-A77E-81530844E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7666" y="4894883"/>
            <a:ext cx="1838047" cy="184356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096B1B9-9C7C-4BE9-B569-5A4128607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8699" y="4894884"/>
            <a:ext cx="1838046" cy="184356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D71E91D-8C60-4C63-A8F1-C88F4BEB4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4659" y="2869719"/>
            <a:ext cx="1838049" cy="1843568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42A44DB-2A3D-49DD-997A-819D3D94EA8D}"/>
              </a:ext>
            </a:extLst>
          </p:cNvPr>
          <p:cNvSpPr/>
          <p:nvPr/>
        </p:nvSpPr>
        <p:spPr>
          <a:xfrm>
            <a:off x="4901336" y="954699"/>
            <a:ext cx="1794385" cy="1756784"/>
          </a:xfrm>
          <a:prstGeom prst="rect">
            <a:avLst/>
          </a:prstGeom>
          <a:solidFill>
            <a:srgbClr val="92D05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FE76DA-4E19-4D68-838D-E7B6C61568BC}"/>
              </a:ext>
            </a:extLst>
          </p:cNvPr>
          <p:cNvSpPr txBox="1"/>
          <p:nvPr/>
        </p:nvSpPr>
        <p:spPr>
          <a:xfrm>
            <a:off x="4893516" y="923356"/>
            <a:ext cx="17943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Чтобы наши мечты сбылись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нам нужно научиться…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C8FEF8-C04D-42BD-910D-93A63EDEC60B}"/>
              </a:ext>
            </a:extLst>
          </p:cNvPr>
          <p:cNvSpPr txBox="1"/>
          <p:nvPr/>
        </p:nvSpPr>
        <p:spPr>
          <a:xfrm>
            <a:off x="6014477" y="2929754"/>
            <a:ext cx="19184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Сравнивать цены и выбирать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выгодные предложения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9E5266-BC22-4D0E-A1A2-BB6ACA240C82}"/>
              </a:ext>
            </a:extLst>
          </p:cNvPr>
          <p:cNvSpPr txBox="1"/>
          <p:nvPr/>
        </p:nvSpPr>
        <p:spPr>
          <a:xfrm>
            <a:off x="2471543" y="5226587"/>
            <a:ext cx="2030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Отказываться от ненужных покупок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024187-0362-431C-977B-92E3AAA321FD}"/>
              </a:ext>
            </a:extLst>
          </p:cNvPr>
          <p:cNvSpPr txBox="1"/>
          <p:nvPr/>
        </p:nvSpPr>
        <p:spPr>
          <a:xfrm>
            <a:off x="7326601" y="5206946"/>
            <a:ext cx="2030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Вести учет доходов 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и расходов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512684-163E-400B-AC9D-3B777C1C466C}"/>
              </a:ext>
            </a:extLst>
          </p:cNvPr>
          <p:cNvSpPr txBox="1"/>
          <p:nvPr/>
        </p:nvSpPr>
        <p:spPr>
          <a:xfrm>
            <a:off x="5047666" y="4954369"/>
            <a:ext cx="1815324" cy="17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Учиться ставить финансовые цели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(накопить и купить)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7F933BE-8BCB-453A-A70A-4C06699A2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3076" y="2869720"/>
            <a:ext cx="1838048" cy="18435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287CC24-DF14-4996-95E4-3AA71A5A1E90}"/>
              </a:ext>
            </a:extLst>
          </p:cNvPr>
          <p:cNvSpPr txBox="1"/>
          <p:nvPr/>
        </p:nvSpPr>
        <p:spPr>
          <a:xfrm>
            <a:off x="3603958" y="3248074"/>
            <a:ext cx="1976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Bookman Old Style" panose="02050604050505020204" pitchFamily="18" charset="0"/>
              </a:rPr>
              <a:t>Планировать крупные покупки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EB57022-BD2E-4DD4-915D-1701282C0000}"/>
              </a:ext>
            </a:extLst>
          </p:cNvPr>
          <p:cNvSpPr/>
          <p:nvPr/>
        </p:nvSpPr>
        <p:spPr>
          <a:xfrm>
            <a:off x="4039579" y="153915"/>
            <a:ext cx="40959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Мы узнали…</a:t>
            </a:r>
          </a:p>
        </p:txBody>
      </p:sp>
    </p:spTree>
    <p:extLst>
      <p:ext uri="{BB962C8B-B14F-4D97-AF65-F5344CB8AC3E}">
        <p14:creationId xmlns:p14="http://schemas.microsoft.com/office/powerpoint/2010/main" val="171252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34B0F8-19C4-49D1-92D7-5F7ED7DE4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6121" y="819913"/>
            <a:ext cx="10486103" cy="203482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5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Нельзя представить себе мир сегодня без денег.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5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Деньги окружают человека с самого рождения и становятся одним из главных условий жизни.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5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Поэтому уроки финансовой грамоте сегодня просто необходимы.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dirty="0"/>
          </a:p>
          <a:p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5854482-7B35-4787-9C7F-C5E49B662129}"/>
              </a:ext>
            </a:extLst>
          </p:cNvPr>
          <p:cNvSpPr txBox="1">
            <a:spLocks/>
          </p:cNvSpPr>
          <p:nvPr/>
        </p:nvSpPr>
        <p:spPr>
          <a:xfrm>
            <a:off x="1836784" y="2937458"/>
            <a:ext cx="9865440" cy="24869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dirty="0">
              <a:latin typeface="Bookman Old Style" panose="02050604050505020204" pitchFamily="18" charset="0"/>
            </a:endParaRPr>
          </a:p>
          <a:p>
            <a:endParaRPr lang="ru-RU" sz="2800" dirty="0">
              <a:latin typeface="Bookman Old Style" panose="020506040505050202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B62F77-DADC-4362-9DA5-4A4AE44F4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156" y="2839991"/>
            <a:ext cx="2741687" cy="33100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5099D0-0878-493E-888F-CF54DAD88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771" y="2839991"/>
            <a:ext cx="2440481" cy="24404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518828-743C-4FF2-A2A8-B8D0AE0578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3542" y="2682754"/>
            <a:ext cx="2741687" cy="274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123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B682A2-E85F-4186-A033-605C1868E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26" y="232428"/>
            <a:ext cx="10515600" cy="667261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Желания Ромы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A7A62A-843C-410A-82D9-D6A469D9F431}"/>
              </a:ext>
            </a:extLst>
          </p:cNvPr>
          <p:cNvSpPr txBox="1"/>
          <p:nvPr/>
        </p:nvSpPr>
        <p:spPr>
          <a:xfrm>
            <a:off x="1644527" y="4993965"/>
            <a:ext cx="86130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B050"/>
                </a:solidFill>
                <a:latin typeface="Bookman Old Style" panose="02050604050505020204" pitchFamily="18" charset="0"/>
              </a:rPr>
              <a:t>Я хочу, чтобы у меня появилась сестренка, хочу живого дельфина и панду, </a:t>
            </a:r>
          </a:p>
          <a:p>
            <a:pPr algn="ctr"/>
            <a:r>
              <a:rPr lang="ru-RU" sz="2000" b="1" dirty="0">
                <a:solidFill>
                  <a:srgbClr val="00B050"/>
                </a:solidFill>
                <a:latin typeface="Bookman Old Style" panose="02050604050505020204" pitchFamily="18" charset="0"/>
              </a:rPr>
              <a:t>а еще хочу со своей семьей пойти в поход в лес.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0A86D1-7F5B-4DBF-BF5E-E87E5AFD0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995" y="2657789"/>
            <a:ext cx="4548010" cy="15424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D10DFE-CCD7-42A6-86F4-E8B345D8E3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850"/>
          <a:stretch/>
        </p:blipFill>
        <p:spPr>
          <a:xfrm>
            <a:off x="8385963" y="1032385"/>
            <a:ext cx="3176174" cy="38177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7DADF7-5611-41C1-B58D-82E1C09E4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133" y="1032385"/>
            <a:ext cx="3061020" cy="38177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DB5FE2-38FE-49F0-8246-2C134EEDCC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9977"/>
          <a:stretch/>
        </p:blipFill>
        <p:spPr>
          <a:xfrm>
            <a:off x="3801741" y="1498329"/>
            <a:ext cx="4298633" cy="270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6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246366-67AE-4C90-A6B9-4B1AA0688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410"/>
            <a:ext cx="10515600" cy="884904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Желания Кости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279178-4BA9-464E-A4C8-42642901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14" y="1228212"/>
            <a:ext cx="2950292" cy="3933723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E60EE95-2E17-425D-9BF5-425659F4A70A}"/>
              </a:ext>
            </a:extLst>
          </p:cNvPr>
          <p:cNvSpPr/>
          <p:nvPr/>
        </p:nvSpPr>
        <p:spPr>
          <a:xfrm>
            <a:off x="1995794" y="5161935"/>
            <a:ext cx="82004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B050"/>
                </a:solidFill>
                <a:latin typeface="Bookman Old Style" panose="02050604050505020204" pitchFamily="18" charset="0"/>
              </a:rPr>
              <a:t>Я хочу пожарную машину и пожарного, а еще робота и черепаху.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E2161D0-1080-4177-A0F5-F4828F193A4D}"/>
              </a:ext>
            </a:extLst>
          </p:cNvPr>
          <p:cNvSpPr/>
          <p:nvPr/>
        </p:nvSpPr>
        <p:spPr>
          <a:xfrm>
            <a:off x="3862552" y="2727434"/>
            <a:ext cx="4540469" cy="15292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09697D-EBEA-46AD-A550-B2C462633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3394" y="1228212"/>
            <a:ext cx="2950292" cy="393372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4CA56F-A684-4743-B7B3-37291374CA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36" r="22339"/>
          <a:stretch/>
        </p:blipFill>
        <p:spPr>
          <a:xfrm>
            <a:off x="4037837" y="1617268"/>
            <a:ext cx="4116326" cy="286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455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2AD09C-C97A-479B-8B5D-30AACA9EE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806"/>
            <a:ext cx="10515600" cy="829494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Желания Макара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38886C-C76A-48C9-A938-D5FF5070A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994" y="1321795"/>
            <a:ext cx="2878394" cy="383785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438984E-EA5F-44C8-9491-BC7EC2C06293}"/>
              </a:ext>
            </a:extLst>
          </p:cNvPr>
          <p:cNvSpPr/>
          <p:nvPr/>
        </p:nvSpPr>
        <p:spPr>
          <a:xfrm>
            <a:off x="3048000" y="5159654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B050"/>
                </a:solidFill>
                <a:latin typeface="Bookman Old Style" panose="02050604050505020204" pitchFamily="18" charset="0"/>
              </a:rPr>
              <a:t>Я хочу робота </a:t>
            </a:r>
            <a:r>
              <a:rPr lang="ru-RU" sz="2000" b="1" dirty="0" err="1">
                <a:solidFill>
                  <a:srgbClr val="00B050"/>
                </a:solidFill>
                <a:latin typeface="Bookman Old Style" panose="02050604050505020204" pitchFamily="18" charset="0"/>
              </a:rPr>
              <a:t>Гуджитсу</a:t>
            </a:r>
            <a:r>
              <a:rPr lang="ru-RU" sz="2000" b="1" dirty="0">
                <a:solidFill>
                  <a:srgbClr val="00B050"/>
                </a:solidFill>
                <a:latin typeface="Bookman Old Style" panose="02050604050505020204" pitchFamily="18" charset="0"/>
              </a:rPr>
              <a:t>, электромобиль, пистолет с мыльными пузырями и робота Льва.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E02509-A4C3-41B9-842C-F8E098849D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995" y="2657789"/>
            <a:ext cx="4548010" cy="15424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E050C3-16FC-4675-B8CC-6C459A875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9314" y="1395514"/>
            <a:ext cx="2878395" cy="383785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4D56B6-7F50-41D0-B7CA-A053DB36E9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975" r="18680"/>
          <a:stretch/>
        </p:blipFill>
        <p:spPr>
          <a:xfrm>
            <a:off x="4149209" y="1640772"/>
            <a:ext cx="3893582" cy="314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632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52F28C-6AFD-4D78-BF09-BC9A1265C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4937"/>
            <a:ext cx="10515600" cy="589117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Желания Маргариты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B879A4-865A-4D35-BCF5-A31E70743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858" y="2657789"/>
            <a:ext cx="4786147" cy="16231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6B0613-4233-4609-BADE-52700C9C7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50375"/>
            <a:ext cx="2952135" cy="39361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EB1C8B-7D04-4C9C-8070-48E901923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0509" y="1150374"/>
            <a:ext cx="2952135" cy="39361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E22F9C-0DCA-40CB-8BB3-1FDEE7B322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975"/>
          <a:stretch/>
        </p:blipFill>
        <p:spPr>
          <a:xfrm>
            <a:off x="3961492" y="1557063"/>
            <a:ext cx="4015922" cy="292644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430EE30-D424-490A-9F0B-379A33A14C9F}"/>
              </a:ext>
            </a:extLst>
          </p:cNvPr>
          <p:cNvSpPr/>
          <p:nvPr/>
        </p:nvSpPr>
        <p:spPr>
          <a:xfrm>
            <a:off x="2962422" y="5099499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00B050"/>
                </a:solidFill>
                <a:latin typeface="Bookman Old Style" panose="02050604050505020204" pitchFamily="18" charset="0"/>
              </a:rPr>
              <a:t>Я хочу костюм Снегурочки, домик в деревне, электромобиль, а еще я хочу путешествие на поезд</a:t>
            </a:r>
          </a:p>
        </p:txBody>
      </p:sp>
    </p:spTree>
    <p:extLst>
      <p:ext uri="{BB962C8B-B14F-4D97-AF65-F5344CB8AC3E}">
        <p14:creationId xmlns:p14="http://schemas.microsoft.com/office/powerpoint/2010/main" val="1841104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553A3A-694D-406B-8779-4ED55B72F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028" y="316625"/>
            <a:ext cx="10515600" cy="858991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Желания Алены Андреевны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92D688-CC81-4937-8D74-524FE4541CFC}"/>
              </a:ext>
            </a:extLst>
          </p:cNvPr>
          <p:cNvSpPr txBox="1"/>
          <p:nvPr/>
        </p:nvSpPr>
        <p:spPr>
          <a:xfrm>
            <a:off x="1912107" y="4894225"/>
            <a:ext cx="8499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B050"/>
                </a:solidFill>
                <a:latin typeface="Bookman Old Style" panose="02050604050505020204" pitchFamily="18" charset="0"/>
              </a:rPr>
              <a:t>Я хочу отправиться в путешествие в Верону и </a:t>
            </a:r>
            <a:r>
              <a:rPr lang="ru-RU" sz="2000" b="1" dirty="0" err="1">
                <a:solidFill>
                  <a:srgbClr val="00B050"/>
                </a:solidFill>
                <a:latin typeface="Bookman Old Style" panose="02050604050505020204" pitchFamily="18" charset="0"/>
              </a:rPr>
              <a:t>Ницу</a:t>
            </a:r>
            <a:r>
              <a:rPr lang="ru-RU" sz="2000" b="1" dirty="0">
                <a:solidFill>
                  <a:srgbClr val="00B050"/>
                </a:solidFill>
                <a:latin typeface="Bookman Old Style" panose="02050604050505020204" pitchFamily="18" charset="0"/>
              </a:rPr>
              <a:t>,</a:t>
            </a:r>
          </a:p>
          <a:p>
            <a:r>
              <a:rPr lang="ru-RU" sz="2000" b="1" dirty="0">
                <a:solidFill>
                  <a:srgbClr val="00B050"/>
                </a:solidFill>
                <a:latin typeface="Bookman Old Style" panose="02050604050505020204" pitchFamily="18" charset="0"/>
              </a:rPr>
              <a:t> а еще я хочу дом с большой кухней и новый автомобиль.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4DA27D-B96A-4378-9AE9-BBEE40539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194" y="2657789"/>
            <a:ext cx="5513811" cy="186996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EF3032-1FD7-461E-9C56-987B833E5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559" y="1255889"/>
            <a:ext cx="2365735" cy="35373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832DE7-563F-4D33-84DD-CD88A1482D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82" r="23427"/>
          <a:stretch/>
        </p:blipFill>
        <p:spPr>
          <a:xfrm>
            <a:off x="5281799" y="1276615"/>
            <a:ext cx="4736945" cy="353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64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65A4FF-4CB5-42BF-BDE8-B177CA45C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257" y="203784"/>
            <a:ext cx="10515600" cy="741004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Желания Анны Юрьевны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D7ED50-E3DF-4E0C-8DD5-C003EBCBE4ED}"/>
              </a:ext>
            </a:extLst>
          </p:cNvPr>
          <p:cNvSpPr txBox="1"/>
          <p:nvPr/>
        </p:nvSpPr>
        <p:spPr>
          <a:xfrm>
            <a:off x="2149254" y="4722370"/>
            <a:ext cx="81596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B050"/>
                </a:solidFill>
                <a:latin typeface="Bookman Old Style" panose="02050604050505020204" pitchFamily="18" charset="0"/>
              </a:rPr>
              <a:t>Я хочу отправиться в путешествие, </a:t>
            </a:r>
          </a:p>
          <a:p>
            <a:pPr algn="ctr"/>
            <a:r>
              <a:rPr lang="ru-RU" sz="2000" b="1" dirty="0">
                <a:solidFill>
                  <a:srgbClr val="00B050"/>
                </a:solidFill>
                <a:latin typeface="Bookman Old Style" panose="02050604050505020204" pitchFamily="18" charset="0"/>
              </a:rPr>
              <a:t>посетить Венецию и Париж, а еще хочу, чтобы мы всей</a:t>
            </a:r>
          </a:p>
          <a:p>
            <a:pPr algn="ctr"/>
            <a:r>
              <a:rPr lang="ru-RU" sz="2000" b="1" dirty="0">
                <a:solidFill>
                  <a:srgbClr val="00B050"/>
                </a:solidFill>
                <a:latin typeface="Bookman Old Style" panose="02050604050505020204" pitchFamily="18" charset="0"/>
              </a:rPr>
              <a:t>семьей переехали в большой загородный дом.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39B905-4269-44FF-81A4-215D54F0E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294" y="2920136"/>
            <a:ext cx="4653411" cy="157816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25C24E-5F31-4798-9579-096C65E2C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459" y="1056776"/>
            <a:ext cx="2443699" cy="36655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37193A-A713-42CF-B5C1-767A9A8E05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23" r="26089"/>
          <a:stretch/>
        </p:blipFill>
        <p:spPr>
          <a:xfrm>
            <a:off x="4986565" y="1056776"/>
            <a:ext cx="5100484" cy="366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25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65A4FF-4CB5-42BF-BDE8-B177CA45C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477" y="380693"/>
            <a:ext cx="10515600" cy="741004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Коробка желаний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39B905-4269-44FF-81A4-215D54F0E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294" y="2920136"/>
            <a:ext cx="4653411" cy="157816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4D63E5-A5F0-4198-A356-69C23B9B52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41" r="30916"/>
          <a:stretch/>
        </p:blipFill>
        <p:spPr>
          <a:xfrm>
            <a:off x="8246333" y="1585340"/>
            <a:ext cx="3699170" cy="36873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15F2BA-324E-4EA2-B0BE-E7F26EB53B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47" r="18480" b="6098"/>
          <a:stretch/>
        </p:blipFill>
        <p:spPr>
          <a:xfrm>
            <a:off x="3936005" y="1992850"/>
            <a:ext cx="4143617" cy="28722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B5476E-A254-4CAB-AED5-2BA2FC042A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274" r="27621"/>
          <a:stretch/>
        </p:blipFill>
        <p:spPr>
          <a:xfrm>
            <a:off x="148966" y="1585341"/>
            <a:ext cx="3620328" cy="368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33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281</Words>
  <Application>Microsoft Office PowerPoint</Application>
  <PresentationFormat>Широкоэкранный</PresentationFormat>
  <Paragraphs>43</Paragraphs>
  <Slides>10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Bookman Old Style</vt:lpstr>
      <vt:lpstr>Calibri</vt:lpstr>
      <vt:lpstr>Calibri Light</vt:lpstr>
      <vt:lpstr>Тема Office</vt:lpstr>
      <vt:lpstr>Городской конкурс «Знатоки в мире Финансов»</vt:lpstr>
      <vt:lpstr>Презентация PowerPoint</vt:lpstr>
      <vt:lpstr>Желания Ромы</vt:lpstr>
      <vt:lpstr>Желания Кости</vt:lpstr>
      <vt:lpstr>Желания Макара</vt:lpstr>
      <vt:lpstr>Желания Маргариты</vt:lpstr>
      <vt:lpstr>Желания Алены Андреевны </vt:lpstr>
      <vt:lpstr>Желания Анны Юрьевны </vt:lpstr>
      <vt:lpstr>Коробка желаний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Городской конкурс «Знатоки в мире Финансов»</dc:title>
  <dc:creator>Погирницкий</dc:creator>
  <cp:lastModifiedBy>Погирницкий</cp:lastModifiedBy>
  <cp:revision>7</cp:revision>
  <dcterms:created xsi:type="dcterms:W3CDTF">2026-01-15T05:06:44Z</dcterms:created>
  <dcterms:modified xsi:type="dcterms:W3CDTF">2026-01-29T04:34:47Z</dcterms:modified>
</cp:coreProperties>
</file>