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RoBoT\Desktop\фотки для мамы\IMG_33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50690" cy="21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280831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дидактические пособия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развития мелкой моторики 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познавательных процессов у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60650"/>
            <a:ext cx="7638672" cy="1392560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Разработала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– дефектолог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Мелинг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Л.Э.</a:t>
            </a:r>
          </a:p>
          <a:p>
            <a:endParaRPr lang="ru-RU" dirty="0"/>
          </a:p>
        </p:txBody>
      </p:sp>
      <p:pic>
        <p:nvPicPr>
          <p:cNvPr id="4" name="Рисунок 3" descr="C:\Users\RoBoT\Desktop\фотки для мамы\IMG_33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2742"/>
            <a:ext cx="374441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94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RoBoT\Desktop\фотки для мамы\IMG_32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31236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Мастер класс для родителей: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«Развиваем пальчики – развиваем речь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RoBoT\Desktop\фотки для мамы\IMG_32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326619" cy="265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BoT\Desktop\фотки для мамы\IMG_32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698676" cy="293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oBoT\Desktop\фотки для мамы\IMG_33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482652" cy="2635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6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858072" cy="21122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6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обучающая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393300" y="1484784"/>
            <a:ext cx="729512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4048" y="1484784"/>
            <a:ext cx="864096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C:\Users\RoBoT\Desktop\фотки для мамы\IMG_31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407024"/>
            <a:ext cx="331236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RoBoT\Desktop\фотки для мамы\IMG_33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7024"/>
            <a:ext cx="3456384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RoBoT\Desktop\фотки для мамы\IMG_33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240360" cy="227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RoBoT\Desktop\фотки для мамы\IMG_31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3475248" cy="2274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11" y="1340768"/>
            <a:ext cx="8229600" cy="413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dirty="0"/>
          </a:p>
        </p:txBody>
      </p:sp>
      <p:pic>
        <p:nvPicPr>
          <p:cNvPr id="4" name="Рисунок 3" descr="C:\Users\RoBoT\Desktop\фотки для мамы\IMG_33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255640" cy="233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C:\Users\RoBoT\Desktop\фотки для мамы\IMG_3368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02" y="4429125"/>
            <a:ext cx="3040693" cy="240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oBoT\Desktop\фотки для мамы\IMG_335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03" y="2060848"/>
            <a:ext cx="3040693" cy="233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oBoT\Desktop\фотки для мамы\IMG_336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99" y="4429125"/>
            <a:ext cx="32480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RoBoT\Desktop\фотки для мамы\IMG_335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7266" y="3178229"/>
            <a:ext cx="3319964" cy="238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7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029" y="836712"/>
            <a:ext cx="8229600" cy="5760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Внимание, память,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RoBoT\Desktop\фотки для мамы\IMG_31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51" y="4149080"/>
            <a:ext cx="3304145" cy="26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BoT\Desktop\фотки для мамы\IMG_31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412" y="3933056"/>
            <a:ext cx="3648694" cy="28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oBoT\Desktop\фотки для мамы\IMG_31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51" y="1556792"/>
            <a:ext cx="331974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RoBoT\Desktop\фотки для мамы\IMG_31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" y="1484783"/>
            <a:ext cx="3648694" cy="266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oBoT\Desktop\фотки для мамы\IMG_34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76" y="2853308"/>
            <a:ext cx="2588815" cy="1980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3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945" y="884337"/>
            <a:ext cx="8229600" cy="7734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RoBoT\Desktop\фотки для мамы\IMG_31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" y="1484784"/>
            <a:ext cx="3044751" cy="272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BoT\Desktop\фотки для мамы\IMG_31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" y="4211216"/>
            <a:ext cx="3044751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oBoT\Desktop\фотки для мамы\IMG_340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484784"/>
            <a:ext cx="3248025" cy="272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RoBoT\Desktop\фотки для мамы\IMG_338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216"/>
            <a:ext cx="3032001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oBoT\Desktop\фотки для мамы\IMG_337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11216"/>
            <a:ext cx="288032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RoBoT\Desktop\фотки для мамы\IMG_337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3"/>
            <a:ext cx="2880320" cy="272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0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4" y="908720"/>
            <a:ext cx="8229600" cy="5040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C:\Users\RoBoT\Desktop\фотки для мамы\IMG_34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7661"/>
            <a:ext cx="3248025" cy="248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oBoT\Desktop\фотки для мамы\IMG_33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5" y="1628800"/>
            <a:ext cx="2851149" cy="258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BoT\Desktop\фотки для мамы\IMG_34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27662"/>
            <a:ext cx="3248025" cy="248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oBoT\Desktop\фотки для мамы\IMG_334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27661"/>
            <a:ext cx="3248025" cy="248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RoBoT\Desktop\фотки для мамы\IMG_340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888432" cy="258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RoBoT\Desktop\фотки для мамы\IMG_339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37" y="1628800"/>
            <a:ext cx="3458010" cy="2582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6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07" y="980728"/>
            <a:ext cx="8229600" cy="7734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личности  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C:\Users\RoBoT\Desktop\фотки для мамы\IMG_31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53577"/>
            <a:ext cx="3240359" cy="256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oBoT\Desktop\фотки для мамы\IMG_34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53576"/>
            <a:ext cx="3384376" cy="256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RoBoT\Desktop\фотки для мамы\IMG_34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8" y="4437112"/>
            <a:ext cx="3011264" cy="229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RoBoT\Desktop\фотки для мамы\IMG_342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3096344" cy="229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BoT\Desktop\фотки для мамы\IMG_337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82" y="2797671"/>
            <a:ext cx="282317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2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8454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стетическое воспитание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RoBoT\Desktop\фотки для мамы\IMG_33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24847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RoBoT\Desktop\фотки для мамы\IMG_33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46449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7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RoBoT\Desktop\фотки для мамы\IMG_33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22" y="3717032"/>
            <a:ext cx="264757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3970784" cy="2213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еленаправленность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эстетический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 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RoBoT\Desktop\фотки для мамы\IMG_33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8" y="3717032"/>
            <a:ext cx="3322612" cy="301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oBoT\Desktop\фотки для мамы\IMG_33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3240359" cy="28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RoBoT\Desktop\фотки для мамы\IMG_33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2" y="1772815"/>
            <a:ext cx="2680817" cy="2343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51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Игровые дидактические пособия  для развития мелкой моторики  и познавательных процессов у дошкольников</vt:lpstr>
      <vt:lpstr>Дидактическая игра</vt:lpstr>
      <vt:lpstr>Дидактическая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Дидактический материал</vt:lpstr>
      <vt:lpstr>Мастер класс для родителей: «Развиваем пальчики – развиваем речь»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дидактические пособия  для развития мелкой моторики  и познавательных процессов у дошкольников</dc:title>
  <dc:creator>RoBoT</dc:creator>
  <cp:lastModifiedBy>RoBoT</cp:lastModifiedBy>
  <cp:revision>9</cp:revision>
  <dcterms:created xsi:type="dcterms:W3CDTF">2016-03-26T18:48:39Z</dcterms:created>
  <dcterms:modified xsi:type="dcterms:W3CDTF">2016-03-26T19:45:10Z</dcterms:modified>
</cp:coreProperties>
</file>