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27.03.2016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RoBoT\Desktop\фотки для мамы\IMG_333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284984"/>
            <a:ext cx="2350690" cy="21459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851648" cy="2808312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Игровые дидактические пособия</a:t>
            </a:r>
            <a:b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для развития мелкой моторики </a:t>
            </a:r>
            <a:b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познавательных процессов у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дошкольников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5460650"/>
            <a:ext cx="7638672" cy="1392560"/>
          </a:xfrm>
        </p:spPr>
        <p:txBody>
          <a:bodyPr/>
          <a:lstStyle/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Разработала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учитель – дефектолог </a:t>
            </a:r>
            <a:endPara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Мелинг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Л.Э.</a:t>
            </a:r>
          </a:p>
          <a:p>
            <a:endParaRPr lang="ru-RU" dirty="0"/>
          </a:p>
        </p:txBody>
      </p:sp>
      <p:pic>
        <p:nvPicPr>
          <p:cNvPr id="4" name="Рисунок 3" descr="C:\Users\RoBoT\Desktop\фотки для мамы\IMG_333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02742"/>
            <a:ext cx="3744416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1942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Дидактическая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Цели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обучающая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гровая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393300" y="1484784"/>
            <a:ext cx="729512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004048" y="1484784"/>
            <a:ext cx="864096" cy="21602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 descr="C:\Users\RoBoT\Desktop\фотки для мамы\IMG_318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4407024"/>
            <a:ext cx="3312368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C:\Users\RoBoT\Desktop\фотки для мамы\IMG_334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07024"/>
            <a:ext cx="3456384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RoBoT\Desktop\фотки для мамы\IMG_332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132856"/>
            <a:ext cx="3240360" cy="2274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RoBoT\Desktop\фотки для мамы\IMG_319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32856"/>
            <a:ext cx="3475248" cy="2274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46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Дидактическая игра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611" y="1340768"/>
            <a:ext cx="8229600" cy="413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Сенсорные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способности</a:t>
            </a:r>
            <a:endParaRPr lang="ru-RU" dirty="0"/>
          </a:p>
        </p:txBody>
      </p:sp>
      <p:pic>
        <p:nvPicPr>
          <p:cNvPr id="4" name="Рисунок 3" descr="C:\Users\RoBoT\Desktop\фотки для мамы\IMG_339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060848"/>
            <a:ext cx="3255640" cy="2336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3" descr="C:\Users\RoBoT\Desktop\фотки для мамы\IMG_3368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802" y="4429125"/>
            <a:ext cx="3040693" cy="2407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RoBoT\Desktop\фотки для мамы\IMG_335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803" y="2060848"/>
            <a:ext cx="3040693" cy="2336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RoBoT\Desktop\фотки для мамы\IMG_3365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399" y="4429125"/>
            <a:ext cx="32480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RoBoT\Desktop\фотки для мамы\IMG_3355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57266" y="3178229"/>
            <a:ext cx="3319964" cy="2388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175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029" y="836712"/>
            <a:ext cx="8229600" cy="57606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Внимание, память,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мышление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RoBoT\Desktop\фотки для мамы\IMG_317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351" y="4149080"/>
            <a:ext cx="3304145" cy="2647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RoBoT\Desktop\фотки для мамы\IMG_318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2412" y="3933056"/>
            <a:ext cx="3648694" cy="286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RoBoT\Desktop\фотки для мамы\IMG_319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351" y="1556792"/>
            <a:ext cx="3319747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RoBoT\Desktop\фотки для мамы\IMG_317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2" y="1484783"/>
            <a:ext cx="3648694" cy="2664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RoBoT\Desktop\фотки для мамы\IMG_340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776" y="2853308"/>
            <a:ext cx="2588815" cy="19802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735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945" y="884337"/>
            <a:ext cx="8229600" cy="77344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Речь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RoBoT\Desktop\фотки для мамы\IMG_319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9" y="1484784"/>
            <a:ext cx="3044751" cy="2724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RoBoT\Desktop\фотки для мамы\IMG_317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9" y="4211216"/>
            <a:ext cx="3044751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RoBoT\Desktop\фотки для мамы\IMG_340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5" y="1484784"/>
            <a:ext cx="3248025" cy="2724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RoBoT\Desktop\фотки для мамы\IMG_338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211216"/>
            <a:ext cx="3032001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RoBoT\Desktop\фотки для мамы\IMG_337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211216"/>
            <a:ext cx="2880320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RoBoT\Desktop\фотки для мамы\IMG_3376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84783"/>
            <a:ext cx="2880320" cy="2724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401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004" y="908720"/>
            <a:ext cx="8229600" cy="50405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изическое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pic>
        <p:nvPicPr>
          <p:cNvPr id="4" name="Рисунок 3" descr="C:\Users\RoBoT\Desktop\фотки для мамы\IMG_341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27661"/>
            <a:ext cx="3248025" cy="2482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RoBoT\Desktop\фотки для мамы\IMG_335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75" y="1628800"/>
            <a:ext cx="2851149" cy="2582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RoBoT\Desktop\фотки для мамы\IMG_341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327662"/>
            <a:ext cx="3248025" cy="2482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RoBoT\Desktop\фотки для мамы\IMG_334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327661"/>
            <a:ext cx="3248025" cy="2482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RoBoT\Desktop\фотки для мамы\IMG_340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28800"/>
            <a:ext cx="3888432" cy="2582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RoBoT\Desktop\фотки для мамы\IMG_3399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137" y="1628800"/>
            <a:ext cx="3458010" cy="2582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361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707" y="980728"/>
            <a:ext cx="8229600" cy="77344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равственные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качества личности   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pic>
        <p:nvPicPr>
          <p:cNvPr id="4" name="Рисунок 3" descr="C:\Users\RoBoT\Desktop\фотки для мамы\IMG_318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653577"/>
            <a:ext cx="3240359" cy="2567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RoBoT\Desktop\фотки для мамы\IMG_341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53576"/>
            <a:ext cx="3384376" cy="2567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RoBoT\Desktop\фотки для мамы\IMG_3417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8" y="4437112"/>
            <a:ext cx="3011264" cy="2294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RoBoT\Desktop\фотки для мамы\IMG_3423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37112"/>
            <a:ext cx="3096344" cy="2294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RoBoT\Desktop\фотки для мамы\IMG_3375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982" y="2797671"/>
            <a:ext cx="2823170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2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8229600" cy="84544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стетическое воспитание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RoBoT\Desktop\фотки для мамы\IMG_339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4248472" cy="4248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RoBoT\Desktop\фотки для мамы\IMG_339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132856"/>
            <a:ext cx="4464496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71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RoBoT\Desktop\фотки для мамы\IMG_333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422" y="3717032"/>
            <a:ext cx="2647578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Дидактический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материал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3970784" cy="22136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еленаправленность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количество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эстетический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вид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размер   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безопасность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C:\Users\RoBoT\Desktop\фотки для мамы\IMG_33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68" y="3717032"/>
            <a:ext cx="3322612" cy="3011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RoBoT\Desktop\фотки для мамы\IMG_333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717032"/>
            <a:ext cx="3240359" cy="2808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RoBoT\Desktop\фотки для мамы\IMG_333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502" y="1772815"/>
            <a:ext cx="2680817" cy="2343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54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RoBoT\Desktop\фотки для мамы\IMG_329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3312368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Мастер класс для родителей: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«Развиваем пальчики – развиваем речь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RoBoT\Desktop\фотки для мамы\IMG_326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77072"/>
            <a:ext cx="3326619" cy="265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RoBoT\Desktop\фотки для мамы\IMG_327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89040"/>
            <a:ext cx="3698676" cy="2939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RoBoT\Desktop\фотки для мамы\IMG_331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88840"/>
            <a:ext cx="3482652" cy="26351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165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7858072" cy="2112264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46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ircle/>
        <p:sndAc>
          <p:stSnd>
            <p:snd r:embed="rId2" name="chimes.wav"/>
          </p:stSnd>
        </p:sndAc>
      </p:transition>
    </mc:Choice>
    <mc:Fallback>
      <p:transition spd="slow">
        <p:circl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</TotalTime>
  <Words>51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Игровые дидактические пособия  для развития мелкой моторики  и познавательных процессов у дошкольников</vt:lpstr>
      <vt:lpstr>Дидактическая игра</vt:lpstr>
      <vt:lpstr>Дидактическая игра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Дидактический материал</vt:lpstr>
      <vt:lpstr>Мастер класс для родителей: «Развиваем пальчики – развиваем речь»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Игровые дидактические пособия  для развития мелкой моторики  и познавательных процессов у дошкольников</dc:title>
  <dc:creator>RoBoT</dc:creator>
  <cp:lastModifiedBy>RoBoT</cp:lastModifiedBy>
  <cp:revision>9</cp:revision>
  <dcterms:created xsi:type="dcterms:W3CDTF">2016-03-26T18:48:39Z</dcterms:created>
  <dcterms:modified xsi:type="dcterms:W3CDTF">2016-03-26T19:45:10Z</dcterms:modified>
</cp:coreProperties>
</file>