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2B4E-FB83-4C2C-ADCC-0C49C47B8ED3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BCF-AFE9-4032-86A2-DD825090D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797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2B4E-FB83-4C2C-ADCC-0C49C47B8ED3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BCF-AFE9-4032-86A2-DD825090D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688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2B4E-FB83-4C2C-ADCC-0C49C47B8ED3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BCF-AFE9-4032-86A2-DD825090D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241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2B4E-FB83-4C2C-ADCC-0C49C47B8ED3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BCF-AFE9-4032-86A2-DD825090D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38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2B4E-FB83-4C2C-ADCC-0C49C47B8ED3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BCF-AFE9-4032-86A2-DD825090D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394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2B4E-FB83-4C2C-ADCC-0C49C47B8ED3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BCF-AFE9-4032-86A2-DD825090D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774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2B4E-FB83-4C2C-ADCC-0C49C47B8ED3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BCF-AFE9-4032-86A2-DD825090D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546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2B4E-FB83-4C2C-ADCC-0C49C47B8ED3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BCF-AFE9-4032-86A2-DD825090D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197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2B4E-FB83-4C2C-ADCC-0C49C47B8ED3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BCF-AFE9-4032-86A2-DD825090D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1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2B4E-FB83-4C2C-ADCC-0C49C47B8ED3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BCF-AFE9-4032-86A2-DD825090D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755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42B4E-FB83-4C2C-ADCC-0C49C47B8ED3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BCF-AFE9-4032-86A2-DD825090D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182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42B4E-FB83-4C2C-ADCC-0C49C47B8ED3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C9BCF-AFE9-4032-86A2-DD825090D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10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1228" y="260763"/>
            <a:ext cx="10448967" cy="924646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Bookman Old Style" panose="02050604050505020204" pitchFamily="18" charset="0"/>
              </a:rPr>
              <a:t>Муниципальное бюджетное дошкольное образовательное учреждение – </a:t>
            </a:r>
            <a:br>
              <a:rPr lang="ru-RU" sz="2000" b="1" dirty="0">
                <a:solidFill>
                  <a:prstClr val="black"/>
                </a:solidFill>
                <a:latin typeface="Bookman Old Style" panose="02050604050505020204" pitchFamily="18" charset="0"/>
              </a:rPr>
            </a:br>
            <a:r>
              <a:rPr lang="ru-RU" sz="2000" b="1" dirty="0">
                <a:solidFill>
                  <a:prstClr val="black"/>
                </a:solidFill>
                <a:latin typeface="Bookman Old Style" panose="02050604050505020204" pitchFamily="18" charset="0"/>
              </a:rPr>
              <a:t>детский сад  компенсирующего вида № 411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9" y="1495651"/>
            <a:ext cx="9695543" cy="288040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70000"/>
              </a:lnSpc>
            </a:pPr>
            <a:r>
              <a:rPr lang="ru-RU" sz="42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Муниципальный фестиваль-конкурс «Просторы речи»</a:t>
            </a:r>
          </a:p>
          <a:p>
            <a:endParaRPr lang="ru-RU" sz="4000" b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  <a:p>
            <a:r>
              <a:rPr lang="ru-RU" sz="36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Номинация: Партнеры детской речи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38317" y="4996542"/>
            <a:ext cx="7561878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Авторы разработки: Федорченко Анна Юрьевна – воспитатель</a:t>
            </a:r>
          </a:p>
          <a:p>
            <a:pPr algn="r">
              <a:lnSpc>
                <a:spcPct val="150000"/>
              </a:lnSpc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Свалова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Алена Андреевна – учитель-логопед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5586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715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Методическое пособие</a:t>
            </a:r>
            <a:br>
              <a:rPr lang="ru-RU" sz="3600" b="1" dirty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«Юные грамотеи»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96950" y="1325563"/>
            <a:ext cx="725623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всестороннего развития ребенка, подготовка ребенка к изучению грамоты, развитие основных компонентов языковой компетенции; формирование готовности детей к успешному освоению школьной программы.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449263" indent="-449263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лексико-грамматического строя речи,       обогащение активного словаря;</a:t>
            </a:r>
          </a:p>
          <a:p>
            <a:pPr marL="457200" indent="-45720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связной речи;</a:t>
            </a:r>
          </a:p>
          <a:p>
            <a:pPr marL="457200" indent="-45720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базовых понятий, звуковой системы русского языка;</a:t>
            </a:r>
          </a:p>
          <a:p>
            <a:pPr marL="457200" indent="-45720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приемами звуко-буквенного анализа и синтеза слов.</a:t>
            </a:r>
          </a:p>
          <a:p>
            <a:pPr marL="457200" indent="-457200">
              <a:buFontTx/>
              <a:buChar char="-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844" y="1531031"/>
            <a:ext cx="2898193" cy="4927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01353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3686" y="290285"/>
            <a:ext cx="10515600" cy="55154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Практическое</a:t>
            </a:r>
            <a:r>
              <a:rPr lang="ru-RU" sz="36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ru-RU" sz="4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применение:</a:t>
            </a:r>
            <a:br>
              <a:rPr lang="ru-RU" sz="4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endParaRPr lang="ru-RU" sz="4000" b="1" i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845454" y="231190"/>
            <a:ext cx="3333401" cy="42643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21837" y="566056"/>
            <a:ext cx="6730506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Игровое пособие может быть использовано для организации индивидуальной или подгрупповой работы с детьми старшего дошкольного возраста учителем-логопедом или воспитателем. В зависимости от наполняемости пособие можно использовать и качестве диагностического инструмента.</a:t>
            </a:r>
          </a:p>
          <a:p>
            <a:pPr algn="just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пособием проходит в несколько этапов: </a:t>
            </a:r>
          </a:p>
          <a:p>
            <a:pPr marL="514350" indent="-514350" algn="just">
              <a:buAutoNum type="arabicPeriod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закрепляет у детей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полученные на логопедических занятия знания.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проводится индивидуально в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кабинете учителя-логопеда. При индивидуальной или парной работе (2 ребенка) кубик может не использоваться, ребенок и учитель-логопед или 2 ребенка ходят по очереди. </a:t>
            </a:r>
          </a:p>
          <a:p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958" y="4436487"/>
            <a:ext cx="4368599" cy="19179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712929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1" y="0"/>
            <a:ext cx="6720112" cy="542834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После освоения одного из вариантов игры, игровое поле размещается в группе.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организации совместной деятельности с детьми использует освоенные варианты игр, вводя соревновательный элемент. Воспитатель может выполнять роль игрока либо ведущего.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выбирают вариант игры, воспитатель выполняет функцию внешнего контроля для решения спорных ситуаций.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474252" y="-264284"/>
            <a:ext cx="3915231" cy="52203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66118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7857" y="232229"/>
            <a:ext cx="10515600" cy="740229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Ребусы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187398" y="345393"/>
            <a:ext cx="4717598" cy="62901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90" b="29947"/>
          <a:stretch/>
        </p:blipFill>
        <p:spPr>
          <a:xfrm>
            <a:off x="773327" y="979866"/>
            <a:ext cx="4234101" cy="502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21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2028" y="0"/>
            <a:ext cx="10515600" cy="82504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Схемы слов и карточки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0" t="950" r="24375" b="-950"/>
          <a:stretch/>
        </p:blipFill>
        <p:spPr>
          <a:xfrm>
            <a:off x="482600" y="1103086"/>
            <a:ext cx="6324600" cy="5352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2700" y="653998"/>
            <a:ext cx="3717884" cy="28496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86" r="23214" b="3428"/>
          <a:stretch/>
        </p:blipFill>
        <p:spPr>
          <a:xfrm>
            <a:off x="7830142" y="3819734"/>
            <a:ext cx="3041058" cy="28651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149505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261</Words>
  <Application>Microsoft Office PowerPoint</Application>
  <PresentationFormat>Широкоэкранный</PresentationFormat>
  <Paragraphs>24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Bookman Old Style</vt:lpstr>
      <vt:lpstr>Calibri</vt:lpstr>
      <vt:lpstr>Calibri Light</vt:lpstr>
      <vt:lpstr>Times New Roman</vt:lpstr>
      <vt:lpstr>Тема Office</vt:lpstr>
      <vt:lpstr>Муниципальное бюджетное дошкольное образовательное учреждение –  детский сад  компенсирующего вида № 411</vt:lpstr>
      <vt:lpstr>Методическое пособие «Юные грамотеи»</vt:lpstr>
      <vt:lpstr>Практическое применение: </vt:lpstr>
      <vt:lpstr>     После освоения одного из вариантов игры, игровое поле размещается в группе.   2. Воспитатель при организации совместной деятельности с детьми использует освоенные варианты игр, вводя соревновательный элемент. Воспитатель может выполнять роль игрока либо ведущего.  3. Дети самостоятельно выбирают вариант игры, воспитатель выполняет функцию внешнего контроля для решения спорных ситуаций. </vt:lpstr>
      <vt:lpstr>Ребусы</vt:lpstr>
      <vt:lpstr>Схемы слов и карточки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</dc:creator>
  <cp:lastModifiedBy>mdou.411@yandex.ru</cp:lastModifiedBy>
  <cp:revision>18</cp:revision>
  <dcterms:created xsi:type="dcterms:W3CDTF">2026-02-16T08:14:14Z</dcterms:created>
  <dcterms:modified xsi:type="dcterms:W3CDTF">2026-02-20T07:14:23Z</dcterms:modified>
</cp:coreProperties>
</file>