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9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8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4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9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4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5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8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2B4E-FB83-4C2C-ADCC-0C49C47B8ED3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9BCF-AFE9-4032-86A2-DD825090D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0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1228" y="260763"/>
            <a:ext cx="10448967" cy="92464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Муниципальное бюджетное дошкольное образовательное учреждение – </a:t>
            </a:r>
            <a:b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детский сад  компенсирующего вида № 411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495651"/>
            <a:ext cx="9695543" cy="28804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Муниципальный фестиваль-конкурс «Просторы речи»</a:t>
            </a:r>
          </a:p>
          <a:p>
            <a:endParaRPr lang="ru-RU" sz="4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r>
              <a:rPr lang="ru-RU" sz="3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Номинация: Партнеры детской речи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317" y="4996542"/>
            <a:ext cx="75618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разработки: Федорченко Анна Юрьевна – воспитатель</a:t>
            </a:r>
          </a:p>
          <a:p>
            <a:pPr algn="r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Андреевна – учитель-логопед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1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Методическое пособие</a:t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«Юные грамотеи»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6950" y="1325563"/>
            <a:ext cx="72562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всестороннего развития ребенка, подготовка ребенка к изучению грамоты, развитие основных компонентов языковой компетенции; формирование готовности детей к успешному освоению школьной программы.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49263" indent="-44926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лексико-грамматического строя речи,       обогащение активного словаря;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речи;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базовых понятий, звуковой системы русского языка;</a:t>
            </a:r>
          </a:p>
          <a:p>
            <a:pPr marL="457200" indent="-4572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приемами звуко-буквенного анализа и синтеза слов.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44" y="1531031"/>
            <a:ext cx="2898193" cy="492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13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86" y="290285"/>
            <a:ext cx="10515600" cy="5515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Практическое</a:t>
            </a:r>
            <a:r>
              <a:rPr lang="ru-RU" sz="3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применение:</a:t>
            </a:r>
            <a:b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5454" y="231190"/>
            <a:ext cx="3333401" cy="4264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1837" y="566056"/>
            <a:ext cx="673050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Игровое пособие может быть использовано для организации индивидуальной или подгрупповой работы с детьми старшего дошкольного возраста учителем-логопедом или воспитателем. В зависимости от наполняемости пособие можно использовать и качестве диагностического инструмента.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пособием проходит в несколько этапов: </a:t>
            </a:r>
          </a:p>
          <a:p>
            <a:pPr marL="514350" indent="-514350" algn="just"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закрепляет у детей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на логопедических занятия знания.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проводится индивидуально в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учителя-логопеда. При индивидуальной или парной работе (2 ребенка) кубик может не использоваться, ребенок и учитель-логопед или 2 ребенка ходят по очереди. 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58" y="4436487"/>
            <a:ext cx="4368599" cy="1917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292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1" y="0"/>
            <a:ext cx="6720112" cy="5428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После освоения одного из вариантов игры, игровое поле размещается в группе.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совместной деятельности с детьми использует освоенные варианты игр, вводя соревновательный элемент. Воспитатель может выполнять роль игрока либо ведущего.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выбирают вариант игры, воспитатель выполняет функцию внешнего контроля для решения спорных ситуаций.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252" y="-264284"/>
            <a:ext cx="3915231" cy="5220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611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857" y="232229"/>
            <a:ext cx="10515600" cy="74022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Ребусы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7398" y="345393"/>
            <a:ext cx="4717598" cy="629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0" b="29947"/>
          <a:stretch/>
        </p:blipFill>
        <p:spPr>
          <a:xfrm>
            <a:off x="773327" y="979866"/>
            <a:ext cx="4234101" cy="50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028" y="0"/>
            <a:ext cx="10515600" cy="82504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Схемы слов и карточки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950" r="24375" b="-950"/>
          <a:stretch/>
        </p:blipFill>
        <p:spPr>
          <a:xfrm>
            <a:off x="482600" y="1103086"/>
            <a:ext cx="6324600" cy="5352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700" y="653998"/>
            <a:ext cx="3717884" cy="2849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6" r="23214" b="3428"/>
          <a:stretch/>
        </p:blipFill>
        <p:spPr>
          <a:xfrm>
            <a:off x="7830142" y="3819734"/>
            <a:ext cx="3041058" cy="2865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4950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261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–  детский сад  компенсирующего вида № 411</vt:lpstr>
      <vt:lpstr>Методическое пособие «Юные грамотеи»</vt:lpstr>
      <vt:lpstr>Практическое применение: </vt:lpstr>
      <vt:lpstr>     После освоения одного из вариантов игры, игровое поле размещается в группе.   2. Воспитатель при организации совместной деятельности с детьми использует освоенные варианты игр, вводя соревновательный элемент. Воспитатель может выполнять роль игрока либо ведущего.  3. Дети самостоятельно выбирают вариант игры, воспитатель выполняет функцию внешнего контроля для решения спорных ситуаций. </vt:lpstr>
      <vt:lpstr>Ребусы</vt:lpstr>
      <vt:lpstr>Схемы слов и карточки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mdou.411@yandex.ru</cp:lastModifiedBy>
  <cp:revision>18</cp:revision>
  <dcterms:created xsi:type="dcterms:W3CDTF">2026-02-16T08:14:14Z</dcterms:created>
  <dcterms:modified xsi:type="dcterms:W3CDTF">2026-02-20T07:14:23Z</dcterms:modified>
</cp:coreProperties>
</file>