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B5FB-B27E-47EB-9742-CB8334423E3C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ED355-0B6E-42E0-B616-C5C808AF3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Создание модели</a:t>
            </a:r>
            <a:r>
              <a:rPr lang="ru-RU" baseline="0" dirty="0"/>
              <a:t> Планет. За основу взят воздушный шар , ( бумага и клей)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D355-0B6E-42E0-B616-C5C808AF39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D355-0B6E-42E0-B616-C5C808AF39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2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Наш проект «Планеты»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D355-0B6E-42E0-B616-C5C808AF39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4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МБДОУ - ДЕТСКИЙ САД КОМПЕНСИРУЮЩЕГО ВИДА №411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4797" y="1916832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Городская интеллектуальная игра-викторина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«Секреты Вселенной - 2026»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Команда «Звёздный десант»</a:t>
            </a:r>
          </a:p>
          <a:p>
            <a:pPr marL="0" indent="0" algn="ctr">
              <a:buNone/>
            </a:pPr>
            <a:endParaRPr lang="ru-RU" dirty="0">
              <a:latin typeface="Arial Black" pitchFamily="34" charset="0"/>
            </a:endParaRPr>
          </a:p>
          <a:p>
            <a:pPr marL="0" indent="0" algn="r">
              <a:buNone/>
            </a:pPr>
            <a:r>
              <a:rPr lang="ru-RU" sz="1600" b="1" i="1" dirty="0"/>
              <a:t>Руководители:</a:t>
            </a:r>
          </a:p>
          <a:p>
            <a:pPr marL="0" indent="0" algn="r">
              <a:buNone/>
            </a:pPr>
            <a:r>
              <a:rPr lang="ru-RU" sz="1600" b="1" i="1" dirty="0"/>
              <a:t>Воспитатель: Вороная Дарья Владимировна</a:t>
            </a:r>
          </a:p>
          <a:p>
            <a:pPr marL="0" indent="0" algn="r">
              <a:buNone/>
            </a:pPr>
            <a:r>
              <a:rPr lang="ru-RU" sz="1600" b="1" i="1" dirty="0"/>
              <a:t>Учитель-логопед: Садакова Анастасия Александровна</a:t>
            </a:r>
          </a:p>
          <a:p>
            <a:pPr marL="0" indent="0" algn="r">
              <a:buNone/>
            </a:pPr>
            <a:endParaRPr lang="ru-RU" sz="1800" b="1" i="1" u="sng" dirty="0">
              <a:latin typeface="Bahnschrift" pitchFamily="34" charset="0"/>
            </a:endParaRPr>
          </a:p>
          <a:p>
            <a:pPr marL="0" indent="0" algn="r">
              <a:buNone/>
            </a:pPr>
            <a:endParaRPr lang="ru-RU" sz="1800" b="1" i="1" u="sng" dirty="0">
              <a:latin typeface="Bahnschrift" pitchFamily="34" charset="0"/>
            </a:endParaRPr>
          </a:p>
          <a:p>
            <a:pPr marL="0" indent="0" algn="ctr">
              <a:buNone/>
            </a:pPr>
            <a:endParaRPr lang="ru-RU" sz="1400" b="1" i="1" u="sng" dirty="0">
              <a:latin typeface="Bahnschrift" pitchFamily="34" charset="0"/>
            </a:endParaRPr>
          </a:p>
          <a:p>
            <a:pPr marL="0" indent="0" algn="ctr">
              <a:buNone/>
            </a:pPr>
            <a:endParaRPr lang="ru-RU" sz="1400" b="1" i="1" u="sng" dirty="0">
              <a:latin typeface="Bahnschrift" pitchFamily="34" charset="0"/>
            </a:endParaRPr>
          </a:p>
          <a:p>
            <a:pPr marL="0" indent="0" algn="ctr">
              <a:buNone/>
            </a:pPr>
            <a:r>
              <a:rPr lang="ru-RU" sz="1400" b="1" dirty="0"/>
              <a:t>Екатеринбург 2026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4330" r="8467" b="16769"/>
          <a:stretch/>
        </p:blipFill>
        <p:spPr>
          <a:xfrm>
            <a:off x="251520" y="3648512"/>
            <a:ext cx="2880320" cy="292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b="13510"/>
          <a:stretch/>
        </p:blipFill>
        <p:spPr>
          <a:xfrm>
            <a:off x="181915" y="1124744"/>
            <a:ext cx="1345566" cy="13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59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3" y="3068960"/>
            <a:ext cx="3240360" cy="190893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latin typeface="+mn-lt"/>
              </a:rPr>
              <a:t>Однажды в группе среди игрушек ребята нашли необычный брелок, кто-то подумал что это мяч, другой подумал, что предмет похож на орех. Детям стало интересно, что это такое необычное они нашли. Педагоги  рассказали, что это брелок планеты Земля! Дети спросили о том, что такое планеты, что есть в космосе.  Педагоги и дети стали подробнее знакомиться с темой, смотреть обучающие мультфильмы. В итоге пришли к созданию модели солнечной системы.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4330" r="8467" b="16769"/>
          <a:stretch/>
        </p:blipFill>
        <p:spPr>
          <a:xfrm>
            <a:off x="3687044" y="1381209"/>
            <a:ext cx="2471058" cy="25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16826" r="13173" b="11270"/>
          <a:stretch/>
        </p:blipFill>
        <p:spPr>
          <a:xfrm>
            <a:off x="5364088" y="4190957"/>
            <a:ext cx="3528392" cy="243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1111" r="14983" b="12063"/>
          <a:stretch/>
        </p:blipFill>
        <p:spPr>
          <a:xfrm>
            <a:off x="6372200" y="1381209"/>
            <a:ext cx="2602870" cy="243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72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" y="1871972"/>
            <a:ext cx="4104456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/>
              <a:t>Дети принялись мастерить !</a:t>
            </a:r>
            <a:br>
              <a:rPr lang="ru-RU" sz="2400" b="1" i="1" dirty="0"/>
            </a:br>
            <a:r>
              <a:rPr lang="ru-RU" sz="2400" b="1" i="1" dirty="0"/>
              <a:t>Надули воздушные шары.</a:t>
            </a:r>
            <a:br>
              <a:rPr lang="ru-RU" sz="2400" b="1" i="1" dirty="0"/>
            </a:br>
            <a:r>
              <a:rPr lang="ru-RU" sz="2400" b="1" i="1" dirty="0"/>
              <a:t>В  технике папье-маше выполнили каркас для планет.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2927"/>
            <a:ext cx="2016224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2" t="17302" r="2183" b="12857"/>
          <a:stretch/>
        </p:blipFill>
        <p:spPr>
          <a:xfrm>
            <a:off x="3923928" y="1340768"/>
            <a:ext cx="1944216" cy="274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23810"/>
          <a:stretch/>
        </p:blipFill>
        <p:spPr>
          <a:xfrm>
            <a:off x="6156176" y="1121295"/>
            <a:ext cx="2520280" cy="385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46699" b="13969"/>
          <a:stretch/>
        </p:blipFill>
        <p:spPr>
          <a:xfrm>
            <a:off x="2627784" y="3915343"/>
            <a:ext cx="2774081" cy="285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7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72543"/>
            <a:ext cx="3744416" cy="107541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>
                <a:solidFill>
                  <a:schemeClr val="tx1"/>
                </a:solidFill>
              </a:rPr>
              <a:t>Затем покрасили планеты в соответствующие цвета.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23090" r="2800" b="15819"/>
          <a:stretch/>
        </p:blipFill>
        <p:spPr>
          <a:xfrm>
            <a:off x="0" y="4110038"/>
            <a:ext cx="2736850" cy="23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4286" r="16072" b="13016"/>
          <a:stretch/>
        </p:blipFill>
        <p:spPr>
          <a:xfrm>
            <a:off x="6630098" y="517623"/>
            <a:ext cx="2302702" cy="326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9048" r="15873" b="24286"/>
          <a:stretch/>
        </p:blipFill>
        <p:spPr>
          <a:xfrm>
            <a:off x="6433247" y="3874501"/>
            <a:ext cx="2499553" cy="266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3044163" cy="184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4"/>
          <a:stretch/>
        </p:blipFill>
        <p:spPr>
          <a:xfrm>
            <a:off x="3819985" y="1703606"/>
            <a:ext cx="2800177" cy="273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21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675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Наша команда</a:t>
            </a:r>
            <a:b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 Звездный десант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51919"/>
            <a:ext cx="795194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/>
          <a:stretch/>
        </p:blipFill>
        <p:spPr>
          <a:xfrm>
            <a:off x="3923928" y="1484784"/>
            <a:ext cx="4562400" cy="233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6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b="13510"/>
          <a:stretch/>
        </p:blipFill>
        <p:spPr>
          <a:xfrm>
            <a:off x="171697" y="149372"/>
            <a:ext cx="1311774" cy="13339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97" y="1960006"/>
            <a:ext cx="375223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Готовые планеты развесили на ширме в виде макета солнечной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309690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504D"/>
                </a:solidFill>
                <a:latin typeface="Arial Black" pitchFamily="34" charset="0"/>
                <a:ea typeface="+mn-ea"/>
                <a:cs typeface="+mn-cs"/>
              </a:rPr>
              <a:t>Наша команда</a:t>
            </a:r>
            <a:br>
              <a:rPr lang="ru-RU" sz="4000" dirty="0">
                <a:solidFill>
                  <a:srgbClr val="C0504D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4000" dirty="0">
                <a:solidFill>
                  <a:srgbClr val="C0504D"/>
                </a:solidFill>
                <a:latin typeface="Arial Black" pitchFamily="34" charset="0"/>
                <a:ea typeface="+mn-ea"/>
                <a:cs typeface="+mn-cs"/>
              </a:rPr>
              <a:t> Звездный десант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0" y="3260067"/>
            <a:ext cx="5252282" cy="334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952"/>
            <a:ext cx="18415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56066-74DE-EC49-C442-ED7FA31FE69C}"/>
              </a:ext>
            </a:extLst>
          </p:cNvPr>
          <p:cNvSpPr txBox="1"/>
          <p:nvPr/>
        </p:nvSpPr>
        <p:spPr>
          <a:xfrm>
            <a:off x="1043608" y="1586181"/>
            <a:ext cx="5648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 ходе проекта  воспитанники старшей группы обогатили свои представления о космосе, вселенной. Созданная модель солнечной системы помогла детям наглядно понять, что такое космос!</a:t>
            </a:r>
          </a:p>
        </p:txBody>
      </p:sp>
    </p:spTree>
    <p:extLst>
      <p:ext uri="{BB962C8B-B14F-4D97-AF65-F5344CB8AC3E}">
        <p14:creationId xmlns:p14="http://schemas.microsoft.com/office/powerpoint/2010/main" val="962413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218</Words>
  <Application>Microsoft Office PowerPoint</Application>
  <PresentationFormat>Экран (4:3)</PresentationFormat>
  <Paragraphs>27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Bahnschrift</vt:lpstr>
      <vt:lpstr>Calibri</vt:lpstr>
      <vt:lpstr>Тема Office</vt:lpstr>
      <vt:lpstr>МБДОУ - ДЕТСКИЙ САД КОМПЕНСИРУЮЩЕГО ВИДА №411</vt:lpstr>
      <vt:lpstr>Однажды в группе среди игрушек ребята нашли необычный брелок, кто-то подумал что это мяч, другой подумал, что предмет похож на орех. Детям стало интересно, что это такое необычное они нашли. Педагоги  рассказали, что это брелок планеты Земля! Дети спросили о том, что такое планеты, что есть в космосе.  Педагоги и дети стали подробнее знакомиться с темой, смотреть обучающие мультфильмы. В итоге пришли к созданию модели солнечной системы.</vt:lpstr>
      <vt:lpstr>Дети принялись мастерить ! Надули воздушные шары. В  технике папье-маше выполнили каркас для планет.</vt:lpstr>
      <vt:lpstr> </vt:lpstr>
      <vt:lpstr>Наша команда  Звездный десант </vt:lpstr>
      <vt:lpstr>Наша команда  Звездный десант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Садаков</dc:creator>
  <cp:lastModifiedBy>mdou.411@yandex.ru</cp:lastModifiedBy>
  <cp:revision>21</cp:revision>
  <dcterms:created xsi:type="dcterms:W3CDTF">2026-03-06T11:41:26Z</dcterms:created>
  <dcterms:modified xsi:type="dcterms:W3CDTF">2026-03-12T06:31:29Z</dcterms:modified>
</cp:coreProperties>
</file>