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Masters/slideMaster41.xml" ContentType="application/vnd.openxmlformats-officedocument.presentationml.slideMaster+xml"/>
  <Override PartName="/ppt/slideMasters/slideMaster42.xml" ContentType="application/vnd.openxmlformats-officedocument.presentationml.slideMaster+xml"/>
  <Override PartName="/ppt/slideMasters/slideMaster43.xml" ContentType="application/vnd.openxmlformats-officedocument.presentationml.slideMaster+xml"/>
  <Override PartName="/ppt/slideMasters/slideMaster44.xml" ContentType="application/vnd.openxmlformats-officedocument.presentationml.slideMaster+xml"/>
  <Override PartName="/ppt/slideMasters/slideMaster45.xml" ContentType="application/vnd.openxmlformats-officedocument.presentationml.slideMaster+xml"/>
  <Override PartName="/ppt/slideMasters/slideMaster4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9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10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11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12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theme/theme13.xml" ContentType="application/vnd.openxmlformats-officedocument.theme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theme/theme14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theme/theme15.xml" ContentType="application/vnd.openxmlformats-officedocument.theme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theme/theme16.xml" ContentType="application/vnd.openxmlformats-officedocument.theme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theme/theme17.xml" ContentType="application/vnd.openxmlformats-officedocument.theme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theme/theme18.xml" ContentType="application/vnd.openxmlformats-officedocument.theme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theme/theme19.xml" ContentType="application/vnd.openxmlformats-officedocument.theme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20.xml" ContentType="application/vnd.openxmlformats-officedocument.theme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theme/theme21.xml" ContentType="application/vnd.openxmlformats-officedocument.theme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theme/theme22.xml" ContentType="application/vnd.openxmlformats-officedocument.theme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theme/theme23.xml" ContentType="application/vnd.openxmlformats-officedocument.theme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theme/theme24.xml" ContentType="application/vnd.openxmlformats-officedocument.theme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theme/theme25.xml" ContentType="application/vnd.openxmlformats-officedocument.theme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theme/theme26.xml" ContentType="application/vnd.openxmlformats-officedocument.theme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theme/theme27.xml" ContentType="application/vnd.openxmlformats-officedocument.theme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theme/theme28.xml" ContentType="application/vnd.openxmlformats-officedocument.theme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theme/theme29.xml" ContentType="application/vnd.openxmlformats-officedocument.theme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theme/theme30.xml" ContentType="application/vnd.openxmlformats-officedocument.theme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theme/theme31.xml" ContentType="application/vnd.openxmlformats-officedocument.theme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32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theme/theme33.xml" ContentType="application/vnd.openxmlformats-officedocument.theme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theme/theme34.xml" ContentType="application/vnd.openxmlformats-officedocument.theme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theme/theme35.xml" ContentType="application/vnd.openxmlformats-officedocument.theme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theme/theme36.xml" ContentType="application/vnd.openxmlformats-officedocument.theme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theme/theme37.xml" ContentType="application/vnd.openxmlformats-officedocument.theme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theme/theme38.xml" ContentType="application/vnd.openxmlformats-officedocument.theme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theme/theme39.xml" ContentType="application/vnd.openxmlformats-officedocument.theme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theme/theme40.xml" ContentType="application/vnd.openxmlformats-officedocument.theme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theme/theme41.xml" ContentType="application/vnd.openxmlformats-officedocument.theme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theme/theme42.xml" ContentType="application/vnd.openxmlformats-officedocument.theme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theme/theme43.xml" ContentType="application/vnd.openxmlformats-officedocument.theme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theme/theme44.xml" ContentType="application/vnd.openxmlformats-officedocument.theme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theme/theme45.xml" ContentType="application/vnd.openxmlformats-officedocument.theme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theme/theme46.xml" ContentType="application/vnd.openxmlformats-officedocument.them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  <p:sldMasterId id="2147483688" r:id="rId3"/>
    <p:sldMasterId id="2147483700" r:id="rId4"/>
    <p:sldMasterId id="2147483712" r:id="rId5"/>
    <p:sldMasterId id="2147483724" r:id="rId6"/>
    <p:sldMasterId id="2147483736" r:id="rId7"/>
    <p:sldMasterId id="2147483748" r:id="rId8"/>
    <p:sldMasterId id="2147483760" r:id="rId9"/>
    <p:sldMasterId id="2147483772" r:id="rId10"/>
    <p:sldMasterId id="2147483784" r:id="rId11"/>
    <p:sldMasterId id="2147483796" r:id="rId12"/>
    <p:sldMasterId id="2147483808" r:id="rId13"/>
    <p:sldMasterId id="2147483820" r:id="rId14"/>
    <p:sldMasterId id="2147483832" r:id="rId15"/>
    <p:sldMasterId id="2147483844" r:id="rId16"/>
    <p:sldMasterId id="2147483856" r:id="rId17"/>
    <p:sldMasterId id="2147483868" r:id="rId18"/>
    <p:sldMasterId id="2147483880" r:id="rId19"/>
    <p:sldMasterId id="2147483892" r:id="rId20"/>
    <p:sldMasterId id="2147483904" r:id="rId21"/>
    <p:sldMasterId id="2147483916" r:id="rId22"/>
    <p:sldMasterId id="2147483928" r:id="rId23"/>
    <p:sldMasterId id="2147483940" r:id="rId24"/>
    <p:sldMasterId id="2147483952" r:id="rId25"/>
    <p:sldMasterId id="2147483964" r:id="rId26"/>
    <p:sldMasterId id="2147483976" r:id="rId27"/>
    <p:sldMasterId id="2147483988" r:id="rId28"/>
    <p:sldMasterId id="2147484000" r:id="rId29"/>
    <p:sldMasterId id="2147484012" r:id="rId30"/>
    <p:sldMasterId id="2147484024" r:id="rId31"/>
    <p:sldMasterId id="2147484036" r:id="rId32"/>
    <p:sldMasterId id="2147484048" r:id="rId33"/>
    <p:sldMasterId id="2147484060" r:id="rId34"/>
    <p:sldMasterId id="2147484072" r:id="rId35"/>
    <p:sldMasterId id="2147484084" r:id="rId36"/>
    <p:sldMasterId id="2147484096" r:id="rId37"/>
    <p:sldMasterId id="2147484108" r:id="rId38"/>
    <p:sldMasterId id="2147484120" r:id="rId39"/>
    <p:sldMasterId id="2147484132" r:id="rId40"/>
    <p:sldMasterId id="2147484144" r:id="rId41"/>
    <p:sldMasterId id="2147484156" r:id="rId42"/>
    <p:sldMasterId id="2147484168" r:id="rId43"/>
    <p:sldMasterId id="2147484180" r:id="rId44"/>
    <p:sldMasterId id="2147484192" r:id="rId45"/>
    <p:sldMasterId id="2147484204" r:id="rId46"/>
  </p:sldMasterIdLst>
  <p:sldIdLst>
    <p:sldId id="260" r:id="rId47"/>
    <p:sldId id="261" r:id="rId48"/>
    <p:sldId id="257" r:id="rId49"/>
    <p:sldId id="258" r:id="rId50"/>
    <p:sldId id="262" r:id="rId51"/>
    <p:sldId id="265" r:id="rId52"/>
    <p:sldId id="270" r:id="rId53"/>
    <p:sldId id="275" r:id="rId54"/>
    <p:sldId id="272" r:id="rId55"/>
    <p:sldId id="274" r:id="rId5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C1C1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05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Master" Target="slideMasters/slideMaster39.xml"/><Relationship Id="rId21" Type="http://schemas.openxmlformats.org/officeDocument/2006/relationships/slideMaster" Target="slideMasters/slideMaster21.xml"/><Relationship Id="rId34" Type="http://schemas.openxmlformats.org/officeDocument/2006/relationships/slideMaster" Target="slideMasters/slideMaster34.xml"/><Relationship Id="rId42" Type="http://schemas.openxmlformats.org/officeDocument/2006/relationships/slideMaster" Target="slideMasters/slideMaster42.xml"/><Relationship Id="rId47" Type="http://schemas.openxmlformats.org/officeDocument/2006/relationships/slide" Target="slides/slide1.xml"/><Relationship Id="rId50" Type="http://schemas.openxmlformats.org/officeDocument/2006/relationships/slide" Target="slides/slide4.xml"/><Relationship Id="rId55" Type="http://schemas.openxmlformats.org/officeDocument/2006/relationships/slide" Target="slides/slide9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Master" Target="slideMasters/slideMaster29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Master" Target="slideMasters/slideMaster32.xml"/><Relationship Id="rId37" Type="http://schemas.openxmlformats.org/officeDocument/2006/relationships/slideMaster" Target="slideMasters/slideMaster37.xml"/><Relationship Id="rId40" Type="http://schemas.openxmlformats.org/officeDocument/2006/relationships/slideMaster" Target="slideMasters/slideMaster40.xml"/><Relationship Id="rId45" Type="http://schemas.openxmlformats.org/officeDocument/2006/relationships/slideMaster" Target="slideMasters/slideMaster45.xml"/><Relationship Id="rId53" Type="http://schemas.openxmlformats.org/officeDocument/2006/relationships/slide" Target="slides/slide7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9" Type="http://schemas.openxmlformats.org/officeDocument/2006/relationships/slideMaster" Target="slideMasters/slideMaster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43" Type="http://schemas.openxmlformats.org/officeDocument/2006/relationships/slideMaster" Target="slideMasters/slideMaster43.xml"/><Relationship Id="rId48" Type="http://schemas.openxmlformats.org/officeDocument/2006/relationships/slide" Target="slides/slide2.xml"/><Relationship Id="rId56" Type="http://schemas.openxmlformats.org/officeDocument/2006/relationships/slide" Target="slides/slide10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Master" Target="slideMasters/slideMaster33.xml"/><Relationship Id="rId38" Type="http://schemas.openxmlformats.org/officeDocument/2006/relationships/slideMaster" Target="slideMasters/slideMaster38.xml"/><Relationship Id="rId46" Type="http://schemas.openxmlformats.org/officeDocument/2006/relationships/slideMaster" Target="slideMasters/slideMaster46.xml"/><Relationship Id="rId59" Type="http://schemas.openxmlformats.org/officeDocument/2006/relationships/theme" Target="theme/theme1.xml"/><Relationship Id="rId20" Type="http://schemas.openxmlformats.org/officeDocument/2006/relationships/slideMaster" Target="slideMasters/slideMaster20.xml"/><Relationship Id="rId41" Type="http://schemas.openxmlformats.org/officeDocument/2006/relationships/slideMaster" Target="slideMasters/slideMaster41.xml"/><Relationship Id="rId54" Type="http://schemas.openxmlformats.org/officeDocument/2006/relationships/slide" Target="slides/slide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Master" Target="slideMasters/slideMaster36.xml"/><Relationship Id="rId49" Type="http://schemas.openxmlformats.org/officeDocument/2006/relationships/slide" Target="slides/slide3.xml"/><Relationship Id="rId57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31" Type="http://schemas.openxmlformats.org/officeDocument/2006/relationships/slideMaster" Target="slideMasters/slideMaster31.xml"/><Relationship Id="rId44" Type="http://schemas.openxmlformats.org/officeDocument/2006/relationships/slideMaster" Target="slideMasters/slideMaster44.xml"/><Relationship Id="rId52" Type="http://schemas.openxmlformats.org/officeDocument/2006/relationships/slide" Target="slides/slide6.xml"/><Relationship Id="rId6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E527A1-BC5B-4AB3-9E11-C4894920BD96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BB08A73-9F28-4EC2-8999-C575DFD2DFF4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1"/>
              </a:solidFill>
              <a:effectLst/>
              <a:latin typeface="Bookman Old Style" panose="02050604050505020204" pitchFamily="18" charset="0"/>
            </a:rPr>
            <a:t>Проблема</a:t>
          </a:r>
        </a:p>
      </dgm:t>
    </dgm:pt>
    <dgm:pt modelId="{A37F98BB-5686-4C8E-88C7-74078C8D35D6}" type="parTrans" cxnId="{86C95636-8BC5-4D09-BB61-47D57E66ED42}">
      <dgm:prSet/>
      <dgm:spPr/>
      <dgm:t>
        <a:bodyPr/>
        <a:lstStyle/>
        <a:p>
          <a:endParaRPr lang="ru-RU"/>
        </a:p>
      </dgm:t>
    </dgm:pt>
    <dgm:pt modelId="{8F20FA04-1469-412C-9439-F0C9E7C4F679}" type="sibTrans" cxnId="{86C95636-8BC5-4D09-BB61-47D57E66ED42}">
      <dgm:prSet/>
      <dgm:spPr/>
      <dgm:t>
        <a:bodyPr/>
        <a:lstStyle/>
        <a:p>
          <a:endParaRPr lang="ru-RU"/>
        </a:p>
      </dgm:t>
    </dgm:pt>
    <dgm:pt modelId="{8871F1C8-9AAB-4E3D-BD5F-83C51986B220}">
      <dgm:prSet phldrT="[Текст]" custT="1"/>
      <dgm:spPr/>
      <dgm:t>
        <a:bodyPr/>
        <a:lstStyle/>
        <a:p>
          <a:r>
            <a:rPr lang="ru-RU" sz="1300" dirty="0">
              <a:latin typeface="Bookman Old Style" panose="02050604050505020204" pitchFamily="18" charset="0"/>
            </a:rPr>
            <a:t>Недостаточная сформированность  предпосылок к освоению грамоты у детей с ОВЗ.</a:t>
          </a:r>
        </a:p>
      </dgm:t>
    </dgm:pt>
    <dgm:pt modelId="{209F94E1-136B-4278-84D6-7C16934E0AEB}" type="parTrans" cxnId="{323631A9-4719-47A1-B652-6A4E61394D49}">
      <dgm:prSet/>
      <dgm:spPr/>
      <dgm:t>
        <a:bodyPr/>
        <a:lstStyle/>
        <a:p>
          <a:endParaRPr lang="ru-RU"/>
        </a:p>
      </dgm:t>
    </dgm:pt>
    <dgm:pt modelId="{0482F6B6-FBD5-4E0C-9F8B-1DABF9437830}" type="sibTrans" cxnId="{323631A9-4719-47A1-B652-6A4E61394D49}">
      <dgm:prSet/>
      <dgm:spPr/>
      <dgm:t>
        <a:bodyPr/>
        <a:lstStyle/>
        <a:p>
          <a:endParaRPr lang="ru-RU"/>
        </a:p>
      </dgm:t>
    </dgm:pt>
    <dgm:pt modelId="{75B7FA8C-6F70-473D-92D7-D1BBF108BE69}">
      <dgm:prSet phldrT="[Текст]" custT="1"/>
      <dgm:spPr/>
      <dgm:t>
        <a:bodyPr/>
        <a:lstStyle/>
        <a:p>
          <a:r>
            <a:rPr lang="ru-RU" sz="1300" dirty="0">
              <a:latin typeface="Bookman Old Style" panose="02050604050505020204" pitchFamily="18" charset="0"/>
            </a:rPr>
            <a:t>Для успешного обучения детей грамоте необходимо использовать разнообразные средства, позволяющие воспринимать информацию зрительно</a:t>
          </a:r>
          <a:r>
            <a:rPr lang="ru-RU" sz="1400" dirty="0">
              <a:latin typeface="Bookman Old Style" panose="02050604050505020204" pitchFamily="18" charset="0"/>
            </a:rPr>
            <a:t>.</a:t>
          </a:r>
        </a:p>
      </dgm:t>
    </dgm:pt>
    <dgm:pt modelId="{F938FF11-B2FE-4662-A32A-0FCEACDB788C}" type="parTrans" cxnId="{E8FEC5CD-1745-4FA8-AE32-A6AEFF358B5C}">
      <dgm:prSet/>
      <dgm:spPr/>
      <dgm:t>
        <a:bodyPr/>
        <a:lstStyle/>
        <a:p>
          <a:endParaRPr lang="ru-RU"/>
        </a:p>
      </dgm:t>
    </dgm:pt>
    <dgm:pt modelId="{E6D604F6-EDDB-40E5-A97F-161EAD2906C6}" type="sibTrans" cxnId="{E8FEC5CD-1745-4FA8-AE32-A6AEFF358B5C}">
      <dgm:prSet/>
      <dgm:spPr/>
      <dgm:t>
        <a:bodyPr/>
        <a:lstStyle/>
        <a:p>
          <a:endParaRPr lang="ru-RU"/>
        </a:p>
      </dgm:t>
    </dgm:pt>
    <dgm:pt modelId="{32B98F7D-FF71-490C-B785-19CD36D0B512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1"/>
              </a:solidFill>
              <a:latin typeface="Bookman Old Style" panose="02050604050505020204" pitchFamily="18" charset="0"/>
            </a:rPr>
            <a:t>Подготовительный этап</a:t>
          </a:r>
        </a:p>
      </dgm:t>
    </dgm:pt>
    <dgm:pt modelId="{45E0270D-8FE0-426E-918E-B3198C61C2C4}" type="parTrans" cxnId="{801F36A1-01D5-43F4-AD5A-02F8EB06F745}">
      <dgm:prSet/>
      <dgm:spPr/>
      <dgm:t>
        <a:bodyPr/>
        <a:lstStyle/>
        <a:p>
          <a:endParaRPr lang="ru-RU"/>
        </a:p>
      </dgm:t>
    </dgm:pt>
    <dgm:pt modelId="{4DD4A18F-2DCA-4032-944B-E07AFBF9384F}" type="sibTrans" cxnId="{801F36A1-01D5-43F4-AD5A-02F8EB06F745}">
      <dgm:prSet/>
      <dgm:spPr/>
      <dgm:t>
        <a:bodyPr/>
        <a:lstStyle/>
        <a:p>
          <a:endParaRPr lang="ru-RU"/>
        </a:p>
      </dgm:t>
    </dgm:pt>
    <dgm:pt modelId="{308724AC-7CD8-4C3C-9D15-83C65ECEED67}">
      <dgm:prSet phldrT="[Текст]" custT="1"/>
      <dgm:spPr/>
      <dgm:t>
        <a:bodyPr/>
        <a:lstStyle/>
        <a:p>
          <a:r>
            <a:rPr lang="ru-RU" sz="1300" dirty="0">
              <a:latin typeface="Bookman Old Style" panose="02050604050505020204" pitchFamily="18" charset="0"/>
            </a:rPr>
            <a:t>Создание предметно – развивающей среды.</a:t>
          </a:r>
        </a:p>
      </dgm:t>
    </dgm:pt>
    <dgm:pt modelId="{D4B730A6-F403-4A17-B878-53FFC831DE06}" type="parTrans" cxnId="{072CC3DA-ADF4-4776-B72D-63F6B28E2673}">
      <dgm:prSet/>
      <dgm:spPr/>
      <dgm:t>
        <a:bodyPr/>
        <a:lstStyle/>
        <a:p>
          <a:endParaRPr lang="ru-RU"/>
        </a:p>
      </dgm:t>
    </dgm:pt>
    <dgm:pt modelId="{3BE98E48-7B7C-4F90-B156-7D7EC0322AC8}" type="sibTrans" cxnId="{072CC3DA-ADF4-4776-B72D-63F6B28E2673}">
      <dgm:prSet/>
      <dgm:spPr/>
      <dgm:t>
        <a:bodyPr/>
        <a:lstStyle/>
        <a:p>
          <a:endParaRPr lang="ru-RU"/>
        </a:p>
      </dgm:t>
    </dgm:pt>
    <dgm:pt modelId="{E5596600-E108-415E-8021-A3ADBF4D3AD0}">
      <dgm:prSet phldrT="[Текст]" custT="1"/>
      <dgm:spPr/>
      <dgm:t>
        <a:bodyPr/>
        <a:lstStyle/>
        <a:p>
          <a:pPr algn="l"/>
          <a:r>
            <a:rPr lang="ru-RU" sz="3100" dirty="0">
              <a:solidFill>
                <a:schemeClr val="tx1"/>
              </a:solidFill>
              <a:latin typeface="Bookman Old Style" panose="02050604050505020204" pitchFamily="18" charset="0"/>
            </a:rPr>
            <a:t>         </a:t>
          </a:r>
          <a:r>
            <a:rPr lang="ru-RU" sz="2000" b="1" dirty="0">
              <a:solidFill>
                <a:schemeClr val="tx1"/>
              </a:solidFill>
              <a:latin typeface="Bookman Old Style" panose="02050604050505020204" pitchFamily="18" charset="0"/>
            </a:rPr>
            <a:t>Основной этап                                      Итог </a:t>
          </a:r>
          <a:r>
            <a:rPr lang="ru-RU" sz="3100" dirty="0">
              <a:solidFill>
                <a:schemeClr val="tx1"/>
              </a:solidFill>
              <a:latin typeface="Bookman Old Style" panose="02050604050505020204" pitchFamily="18" charset="0"/>
            </a:rPr>
            <a:t> </a:t>
          </a:r>
        </a:p>
      </dgm:t>
    </dgm:pt>
    <dgm:pt modelId="{E3057F2A-0389-4CC8-9B65-13A93ABF5B85}" type="parTrans" cxnId="{4BE3DECB-8B5A-4634-B52E-17E5D0674059}">
      <dgm:prSet/>
      <dgm:spPr/>
      <dgm:t>
        <a:bodyPr/>
        <a:lstStyle/>
        <a:p>
          <a:endParaRPr lang="ru-RU"/>
        </a:p>
      </dgm:t>
    </dgm:pt>
    <dgm:pt modelId="{409EA502-E7B3-4457-BB58-F2D4B39E0984}" type="sibTrans" cxnId="{4BE3DECB-8B5A-4634-B52E-17E5D0674059}">
      <dgm:prSet/>
      <dgm:spPr/>
      <dgm:t>
        <a:bodyPr/>
        <a:lstStyle/>
        <a:p>
          <a:endParaRPr lang="ru-RU"/>
        </a:p>
      </dgm:t>
    </dgm:pt>
    <dgm:pt modelId="{D91D498D-8960-4F1B-8A7B-5CE2B845C30D}">
      <dgm:prSet phldrT="[Текст]" custT="1"/>
      <dgm:spPr/>
      <dgm:t>
        <a:bodyPr/>
        <a:lstStyle/>
        <a:p>
          <a:r>
            <a:rPr lang="ru-RU" sz="1250" dirty="0">
              <a:latin typeface="Bookman Old Style" panose="02050604050505020204" pitchFamily="18" charset="0"/>
            </a:rPr>
            <a:t>НОД по развитию речи и обучению грамоте.</a:t>
          </a:r>
        </a:p>
        <a:p>
          <a:r>
            <a:rPr lang="ru-RU" sz="1250" dirty="0">
              <a:latin typeface="Bookman Old Style" panose="02050604050505020204" pitchFamily="18" charset="0"/>
            </a:rPr>
            <a:t>Игровая деятельность, направленная на   Взаимодействие со страницами книги для развития навыков чтения и углубление знаний по ОГ.</a:t>
          </a:r>
        </a:p>
      </dgm:t>
    </dgm:pt>
    <dgm:pt modelId="{BDDB77C7-BD4B-4ABC-B780-6BE3B8CED89C}" type="parTrans" cxnId="{754F67D3-0CA5-41FE-A050-0CA5197B6F09}">
      <dgm:prSet/>
      <dgm:spPr/>
      <dgm:t>
        <a:bodyPr/>
        <a:lstStyle/>
        <a:p>
          <a:endParaRPr lang="ru-RU"/>
        </a:p>
      </dgm:t>
    </dgm:pt>
    <dgm:pt modelId="{4E0AD7C3-AE20-45FD-80BC-37E72C6B33B9}" type="sibTrans" cxnId="{754F67D3-0CA5-41FE-A050-0CA5197B6F09}">
      <dgm:prSet/>
      <dgm:spPr/>
      <dgm:t>
        <a:bodyPr/>
        <a:lstStyle/>
        <a:p>
          <a:endParaRPr lang="ru-RU"/>
        </a:p>
      </dgm:t>
    </dgm:pt>
    <dgm:pt modelId="{FED8B248-2F24-4BEF-98C5-EA3837677BA1}">
      <dgm:prSet phldrT="[Текст]" custT="1"/>
      <dgm:spPr/>
      <dgm:t>
        <a:bodyPr/>
        <a:lstStyle/>
        <a:p>
          <a:r>
            <a:rPr lang="ru-RU" sz="1300" dirty="0">
              <a:latin typeface="Bookman Old Style" panose="02050604050505020204" pitchFamily="18" charset="0"/>
            </a:rPr>
            <a:t>Изготовление книги «Азбука Сказок».</a:t>
          </a:r>
        </a:p>
      </dgm:t>
    </dgm:pt>
    <dgm:pt modelId="{0935DEE5-775C-4C76-88F4-C335F38FF728}" type="parTrans" cxnId="{6E0CB1C3-0462-4275-93E4-3E4B932C73AB}">
      <dgm:prSet/>
      <dgm:spPr/>
      <dgm:t>
        <a:bodyPr/>
        <a:lstStyle/>
        <a:p>
          <a:endParaRPr lang="ru-RU"/>
        </a:p>
      </dgm:t>
    </dgm:pt>
    <dgm:pt modelId="{6316BF75-DB34-4AB9-A441-E21FDDDD0AB0}" type="sibTrans" cxnId="{6E0CB1C3-0462-4275-93E4-3E4B932C73AB}">
      <dgm:prSet/>
      <dgm:spPr/>
      <dgm:t>
        <a:bodyPr/>
        <a:lstStyle/>
        <a:p>
          <a:endParaRPr lang="ru-RU"/>
        </a:p>
      </dgm:t>
    </dgm:pt>
    <dgm:pt modelId="{0F58B531-2DD8-40FE-B5D2-AF64EC41AA56}">
      <dgm:prSet custT="1"/>
      <dgm:spPr/>
      <dgm:t>
        <a:bodyPr/>
        <a:lstStyle/>
        <a:p>
          <a:r>
            <a:rPr lang="ru-RU" sz="1200" dirty="0"/>
            <a:t> </a:t>
          </a:r>
          <a:r>
            <a:rPr lang="ru-RU" sz="1300" dirty="0">
              <a:latin typeface="Bookman Old Style" panose="02050604050505020204" pitchFamily="18" charset="0"/>
            </a:rPr>
            <a:t>Разработка дидактических игр по обучению грамоте</a:t>
          </a:r>
          <a:r>
            <a:rPr lang="ru-RU" sz="1400" dirty="0">
              <a:latin typeface="Bookman Old Style" panose="02050604050505020204" pitchFamily="18" charset="0"/>
            </a:rPr>
            <a:t>.</a:t>
          </a:r>
        </a:p>
      </dgm:t>
    </dgm:pt>
    <dgm:pt modelId="{3AB0B6F2-2495-4DC7-9CAC-29D79F8BAB8A}" type="parTrans" cxnId="{2655DCD2-3669-47EA-95F7-4AFED0C0BF29}">
      <dgm:prSet/>
      <dgm:spPr/>
      <dgm:t>
        <a:bodyPr/>
        <a:lstStyle/>
        <a:p>
          <a:endParaRPr lang="ru-RU"/>
        </a:p>
      </dgm:t>
    </dgm:pt>
    <dgm:pt modelId="{EBB07E34-DC4E-4272-B068-74D7BF0239B1}" type="sibTrans" cxnId="{2655DCD2-3669-47EA-95F7-4AFED0C0BF29}">
      <dgm:prSet/>
      <dgm:spPr/>
      <dgm:t>
        <a:bodyPr/>
        <a:lstStyle/>
        <a:p>
          <a:endParaRPr lang="ru-RU"/>
        </a:p>
      </dgm:t>
    </dgm:pt>
    <dgm:pt modelId="{81AA895A-4D8F-4614-A8C8-7C01A61264D9}">
      <dgm:prSet custT="1"/>
      <dgm:spPr/>
      <dgm:t>
        <a:bodyPr/>
        <a:lstStyle/>
        <a:p>
          <a:r>
            <a:rPr lang="ru-RU" sz="1300" dirty="0">
              <a:latin typeface="Bookman Old Style" panose="02050604050505020204" pitchFamily="18" charset="0"/>
            </a:rPr>
            <a:t>Изучение методической литературы по обучению грамоте. </a:t>
          </a:r>
        </a:p>
      </dgm:t>
    </dgm:pt>
    <dgm:pt modelId="{E8301DC6-126F-4878-B040-9D96D88E5768}" type="parTrans" cxnId="{D8E94DE0-16B5-4E5A-975C-38E90E7D19CD}">
      <dgm:prSet/>
      <dgm:spPr/>
      <dgm:t>
        <a:bodyPr/>
        <a:lstStyle/>
        <a:p>
          <a:endParaRPr lang="ru-RU"/>
        </a:p>
      </dgm:t>
    </dgm:pt>
    <dgm:pt modelId="{4BA41390-3281-455A-BDFE-1BDFA5C5A1AB}" type="sibTrans" cxnId="{D8E94DE0-16B5-4E5A-975C-38E90E7D19CD}">
      <dgm:prSet/>
      <dgm:spPr/>
      <dgm:t>
        <a:bodyPr/>
        <a:lstStyle/>
        <a:p>
          <a:endParaRPr lang="ru-RU"/>
        </a:p>
      </dgm:t>
    </dgm:pt>
    <dgm:pt modelId="{92D1F841-365E-439D-BA80-CCF4BC061F3C}">
      <dgm:prSet custT="1"/>
      <dgm:spPr/>
      <dgm:t>
        <a:bodyPr/>
        <a:lstStyle/>
        <a:p>
          <a:r>
            <a:rPr lang="ru-RU" sz="1300" dirty="0">
              <a:latin typeface="Bookman Old Style" panose="02050604050505020204" pitchFamily="18" charset="0"/>
            </a:rPr>
            <a:t>Определение целей и задач проектной деятельности.</a:t>
          </a:r>
        </a:p>
      </dgm:t>
    </dgm:pt>
    <dgm:pt modelId="{578BB481-E67D-4382-BE5D-EC5BF3A53482}" type="parTrans" cxnId="{73DDF14A-0BEC-452A-A1B7-2C8B08E5CA5A}">
      <dgm:prSet/>
      <dgm:spPr/>
      <dgm:t>
        <a:bodyPr/>
        <a:lstStyle/>
        <a:p>
          <a:endParaRPr lang="ru-RU"/>
        </a:p>
      </dgm:t>
    </dgm:pt>
    <dgm:pt modelId="{8EBD35AA-BB84-4C99-8746-A1E58B40DBE0}" type="sibTrans" cxnId="{73DDF14A-0BEC-452A-A1B7-2C8B08E5CA5A}">
      <dgm:prSet/>
      <dgm:spPr/>
      <dgm:t>
        <a:bodyPr/>
        <a:lstStyle/>
        <a:p>
          <a:endParaRPr lang="ru-RU"/>
        </a:p>
      </dgm:t>
    </dgm:pt>
    <dgm:pt modelId="{00BB33F4-0714-48D5-905E-B68C7A35C399}" type="pres">
      <dgm:prSet presAssocID="{F9E527A1-BC5B-4AB3-9E11-C4894920BD96}" presName="Name0" presStyleCnt="0">
        <dgm:presLayoutVars>
          <dgm:dir/>
          <dgm:animLvl val="lvl"/>
          <dgm:resizeHandles val="exact"/>
        </dgm:presLayoutVars>
      </dgm:prSet>
      <dgm:spPr/>
    </dgm:pt>
    <dgm:pt modelId="{F8BB2814-7DC0-4790-AE41-6B20CE0742C6}" type="pres">
      <dgm:prSet presAssocID="{E5596600-E108-415E-8021-A3ADBF4D3AD0}" presName="boxAndChildren" presStyleCnt="0"/>
      <dgm:spPr/>
    </dgm:pt>
    <dgm:pt modelId="{EB3C5CC4-09DB-44D5-83CB-987FFC897BAF}" type="pres">
      <dgm:prSet presAssocID="{E5596600-E108-415E-8021-A3ADBF4D3AD0}" presName="parentTextBox" presStyleLbl="node1" presStyleIdx="0" presStyleCnt="3"/>
      <dgm:spPr/>
    </dgm:pt>
    <dgm:pt modelId="{2412B5DA-F07A-4526-89B2-784EB0836E12}" type="pres">
      <dgm:prSet presAssocID="{E5596600-E108-415E-8021-A3ADBF4D3AD0}" presName="entireBox" presStyleLbl="node1" presStyleIdx="0" presStyleCnt="3" custLinFactNeighborX="391" custLinFactNeighborY="-20017"/>
      <dgm:spPr/>
    </dgm:pt>
    <dgm:pt modelId="{9C4EBDFF-723B-4A65-B5F3-C8D633A28E87}" type="pres">
      <dgm:prSet presAssocID="{E5596600-E108-415E-8021-A3ADBF4D3AD0}" presName="descendantBox" presStyleCnt="0"/>
      <dgm:spPr/>
    </dgm:pt>
    <dgm:pt modelId="{F621293B-A7F8-4DC6-B579-084D75EE2E73}" type="pres">
      <dgm:prSet presAssocID="{D91D498D-8960-4F1B-8A7B-5CE2B845C30D}" presName="childTextBox" presStyleLbl="fgAccFollowNode1" presStyleIdx="0" presStyleCnt="8" custLinFactNeighborY="-21865">
        <dgm:presLayoutVars>
          <dgm:bulletEnabled val="1"/>
        </dgm:presLayoutVars>
      </dgm:prSet>
      <dgm:spPr/>
    </dgm:pt>
    <dgm:pt modelId="{D6E9FB01-10BA-427E-9137-D3C4F260BCBB}" type="pres">
      <dgm:prSet presAssocID="{FED8B248-2F24-4BEF-98C5-EA3837677BA1}" presName="childTextBox" presStyleLbl="fgAccFollowNode1" presStyleIdx="1" presStyleCnt="8" custLinFactNeighborY="-21865">
        <dgm:presLayoutVars>
          <dgm:bulletEnabled val="1"/>
        </dgm:presLayoutVars>
      </dgm:prSet>
      <dgm:spPr/>
    </dgm:pt>
    <dgm:pt modelId="{A0AEF192-3778-423B-A529-70D16312915D}" type="pres">
      <dgm:prSet presAssocID="{4DD4A18F-2DCA-4032-944B-E07AFBF9384F}" presName="sp" presStyleCnt="0"/>
      <dgm:spPr/>
    </dgm:pt>
    <dgm:pt modelId="{1896043B-B041-43F6-8773-32B8F645EC5C}" type="pres">
      <dgm:prSet presAssocID="{32B98F7D-FF71-490C-B785-19CD36D0B512}" presName="arrowAndChildren" presStyleCnt="0"/>
      <dgm:spPr/>
    </dgm:pt>
    <dgm:pt modelId="{A9A28E65-AA82-49A0-971E-B5EE6061641D}" type="pres">
      <dgm:prSet presAssocID="{32B98F7D-FF71-490C-B785-19CD36D0B512}" presName="parentTextArrow" presStyleLbl="node1" presStyleIdx="0" presStyleCnt="3"/>
      <dgm:spPr/>
    </dgm:pt>
    <dgm:pt modelId="{72DC70DE-6A8A-40DA-904A-8D604164AD73}" type="pres">
      <dgm:prSet presAssocID="{32B98F7D-FF71-490C-B785-19CD36D0B512}" presName="arrow" presStyleLbl="node1" presStyleIdx="1" presStyleCnt="3" custLinFactNeighborY="-6531"/>
      <dgm:spPr/>
    </dgm:pt>
    <dgm:pt modelId="{CFBB352C-9A11-4E15-81C7-A43C8F58A9E5}" type="pres">
      <dgm:prSet presAssocID="{32B98F7D-FF71-490C-B785-19CD36D0B512}" presName="descendantArrow" presStyleCnt="0"/>
      <dgm:spPr/>
    </dgm:pt>
    <dgm:pt modelId="{6A99F48C-2A75-4747-BE48-6087360ED9EF}" type="pres">
      <dgm:prSet presAssocID="{308724AC-7CD8-4C3C-9D15-83C65ECEED67}" presName="childTextArrow" presStyleLbl="fgAccFollowNode1" presStyleIdx="2" presStyleCnt="8" custLinFactNeighborX="0" custLinFactNeighborY="-13499">
        <dgm:presLayoutVars>
          <dgm:bulletEnabled val="1"/>
        </dgm:presLayoutVars>
      </dgm:prSet>
      <dgm:spPr/>
    </dgm:pt>
    <dgm:pt modelId="{14CEB616-CF12-4090-9DF4-67215D474025}" type="pres">
      <dgm:prSet presAssocID="{0F58B531-2DD8-40FE-B5D2-AF64EC41AA56}" presName="childTextArrow" presStyleLbl="fgAccFollowNode1" presStyleIdx="3" presStyleCnt="8" custLinFactX="6349" custLinFactNeighborX="100000" custLinFactNeighborY="-13499">
        <dgm:presLayoutVars>
          <dgm:bulletEnabled val="1"/>
        </dgm:presLayoutVars>
      </dgm:prSet>
      <dgm:spPr/>
    </dgm:pt>
    <dgm:pt modelId="{86768B7F-DACB-4D93-A8D2-8DCCD7FC6007}" type="pres">
      <dgm:prSet presAssocID="{81AA895A-4D8F-4614-A8C8-7C01A61264D9}" presName="childTextArrow" presStyleLbl="fgAccFollowNode1" presStyleIdx="4" presStyleCnt="8" custLinFactNeighborX="-100000" custLinFactNeighborY="-13499">
        <dgm:presLayoutVars>
          <dgm:bulletEnabled val="1"/>
        </dgm:presLayoutVars>
      </dgm:prSet>
      <dgm:spPr/>
    </dgm:pt>
    <dgm:pt modelId="{48E0E656-E519-4579-AE3E-946A061B3875}" type="pres">
      <dgm:prSet presAssocID="{92D1F841-365E-439D-BA80-CCF4BC061F3C}" presName="childTextArrow" presStyleLbl="fgAccFollowNode1" presStyleIdx="5" presStyleCnt="8" custLinFactNeighborX="1827" custLinFactNeighborY="-13499">
        <dgm:presLayoutVars>
          <dgm:bulletEnabled val="1"/>
        </dgm:presLayoutVars>
      </dgm:prSet>
      <dgm:spPr/>
    </dgm:pt>
    <dgm:pt modelId="{FE7F8B4A-23F9-44F7-AC98-9AABD421E12D}" type="pres">
      <dgm:prSet presAssocID="{8F20FA04-1469-412C-9439-F0C9E7C4F679}" presName="sp" presStyleCnt="0"/>
      <dgm:spPr/>
    </dgm:pt>
    <dgm:pt modelId="{71F9E6A3-513C-4D92-9697-32B4D775DE0E}" type="pres">
      <dgm:prSet presAssocID="{3BB08A73-9F28-4EC2-8999-C575DFD2DFF4}" presName="arrowAndChildren" presStyleCnt="0"/>
      <dgm:spPr/>
    </dgm:pt>
    <dgm:pt modelId="{060642B5-C4B4-4C4E-84A1-BEF46B43661F}" type="pres">
      <dgm:prSet presAssocID="{3BB08A73-9F28-4EC2-8999-C575DFD2DFF4}" presName="parentTextArrow" presStyleLbl="node1" presStyleIdx="1" presStyleCnt="3"/>
      <dgm:spPr/>
    </dgm:pt>
    <dgm:pt modelId="{2F97541E-AFE6-4596-844D-ED1F9C476B20}" type="pres">
      <dgm:prSet presAssocID="{3BB08A73-9F28-4EC2-8999-C575DFD2DFF4}" presName="arrow" presStyleLbl="node1" presStyleIdx="2" presStyleCnt="3" custLinFactNeighborX="1587" custLinFactNeighborY="-47"/>
      <dgm:spPr/>
    </dgm:pt>
    <dgm:pt modelId="{B4A9ED6E-5B0F-4D15-8643-B4F20B3ED366}" type="pres">
      <dgm:prSet presAssocID="{3BB08A73-9F28-4EC2-8999-C575DFD2DFF4}" presName="descendantArrow" presStyleCnt="0"/>
      <dgm:spPr/>
    </dgm:pt>
    <dgm:pt modelId="{1D4B2809-7AB3-44EA-BFB5-6499B54D018C}" type="pres">
      <dgm:prSet presAssocID="{8871F1C8-9AAB-4E3D-BD5F-83C51986B220}" presName="childTextArrow" presStyleLbl="fgAccFollowNode1" presStyleIdx="6" presStyleCnt="8" custScaleY="155096" custLinFactNeighborX="-386" custLinFactNeighborY="-12624">
        <dgm:presLayoutVars>
          <dgm:bulletEnabled val="1"/>
        </dgm:presLayoutVars>
      </dgm:prSet>
      <dgm:spPr/>
    </dgm:pt>
    <dgm:pt modelId="{48FC695B-C75E-43E2-9802-3903BA93B136}" type="pres">
      <dgm:prSet presAssocID="{75B7FA8C-6F70-473D-92D7-D1BBF108BE69}" presName="childTextArrow" presStyleLbl="fgAccFollowNode1" presStyleIdx="7" presStyleCnt="8" custScaleY="155096" custLinFactNeighborY="-12624">
        <dgm:presLayoutVars>
          <dgm:bulletEnabled val="1"/>
        </dgm:presLayoutVars>
      </dgm:prSet>
      <dgm:spPr/>
    </dgm:pt>
  </dgm:ptLst>
  <dgm:cxnLst>
    <dgm:cxn modelId="{95458D01-B991-4487-AEE0-A885D3B0064A}" type="presOf" srcId="{F9E527A1-BC5B-4AB3-9E11-C4894920BD96}" destId="{00BB33F4-0714-48D5-905E-B68C7A35C399}" srcOrd="0" destOrd="0" presId="urn:microsoft.com/office/officeart/2005/8/layout/process4"/>
    <dgm:cxn modelId="{86C95636-8BC5-4D09-BB61-47D57E66ED42}" srcId="{F9E527A1-BC5B-4AB3-9E11-C4894920BD96}" destId="{3BB08A73-9F28-4EC2-8999-C575DFD2DFF4}" srcOrd="0" destOrd="0" parTransId="{A37F98BB-5686-4C8E-88C7-74078C8D35D6}" sibTransId="{8F20FA04-1469-412C-9439-F0C9E7C4F679}"/>
    <dgm:cxn modelId="{84EBDB3D-CD4D-4055-B07D-960D6549AE80}" type="presOf" srcId="{308724AC-7CD8-4C3C-9D15-83C65ECEED67}" destId="{6A99F48C-2A75-4747-BE48-6087360ED9EF}" srcOrd="0" destOrd="0" presId="urn:microsoft.com/office/officeart/2005/8/layout/process4"/>
    <dgm:cxn modelId="{A5430063-4FDF-40E4-B560-B57926B19A19}" type="presOf" srcId="{32B98F7D-FF71-490C-B785-19CD36D0B512}" destId="{A9A28E65-AA82-49A0-971E-B5EE6061641D}" srcOrd="0" destOrd="0" presId="urn:microsoft.com/office/officeart/2005/8/layout/process4"/>
    <dgm:cxn modelId="{B90B8064-D3FB-4E3A-8294-346406D5BDD3}" type="presOf" srcId="{E5596600-E108-415E-8021-A3ADBF4D3AD0}" destId="{EB3C5CC4-09DB-44D5-83CB-987FFC897BAF}" srcOrd="0" destOrd="0" presId="urn:microsoft.com/office/officeart/2005/8/layout/process4"/>
    <dgm:cxn modelId="{73DDF14A-0BEC-452A-A1B7-2C8B08E5CA5A}" srcId="{32B98F7D-FF71-490C-B785-19CD36D0B512}" destId="{92D1F841-365E-439D-BA80-CCF4BC061F3C}" srcOrd="3" destOrd="0" parTransId="{578BB481-E67D-4382-BE5D-EC5BF3A53482}" sibTransId="{8EBD35AA-BB84-4C99-8746-A1E58B40DBE0}"/>
    <dgm:cxn modelId="{1380EB6E-3BEF-496B-81D3-F255889F418F}" type="presOf" srcId="{81AA895A-4D8F-4614-A8C8-7C01A61264D9}" destId="{86768B7F-DACB-4D93-A8D2-8DCCD7FC6007}" srcOrd="0" destOrd="0" presId="urn:microsoft.com/office/officeart/2005/8/layout/process4"/>
    <dgm:cxn modelId="{1B495751-DC0D-4390-BBA1-4404582E25A3}" type="presOf" srcId="{92D1F841-365E-439D-BA80-CCF4BC061F3C}" destId="{48E0E656-E519-4579-AE3E-946A061B3875}" srcOrd="0" destOrd="0" presId="urn:microsoft.com/office/officeart/2005/8/layout/process4"/>
    <dgm:cxn modelId="{E577948A-FDAC-40D6-B44D-4FE9F33A7439}" type="presOf" srcId="{FED8B248-2F24-4BEF-98C5-EA3837677BA1}" destId="{D6E9FB01-10BA-427E-9137-D3C4F260BCBB}" srcOrd="0" destOrd="0" presId="urn:microsoft.com/office/officeart/2005/8/layout/process4"/>
    <dgm:cxn modelId="{36D4428C-8A1A-4E54-8F5C-586AC35AA60F}" type="presOf" srcId="{0F58B531-2DD8-40FE-B5D2-AF64EC41AA56}" destId="{14CEB616-CF12-4090-9DF4-67215D474025}" srcOrd="0" destOrd="0" presId="urn:microsoft.com/office/officeart/2005/8/layout/process4"/>
    <dgm:cxn modelId="{801F36A1-01D5-43F4-AD5A-02F8EB06F745}" srcId="{F9E527A1-BC5B-4AB3-9E11-C4894920BD96}" destId="{32B98F7D-FF71-490C-B785-19CD36D0B512}" srcOrd="1" destOrd="0" parTransId="{45E0270D-8FE0-426E-918E-B3198C61C2C4}" sibTransId="{4DD4A18F-2DCA-4032-944B-E07AFBF9384F}"/>
    <dgm:cxn modelId="{9D7F55A4-A388-44BB-84BB-8A72105AC176}" type="presOf" srcId="{8871F1C8-9AAB-4E3D-BD5F-83C51986B220}" destId="{1D4B2809-7AB3-44EA-BFB5-6499B54D018C}" srcOrd="0" destOrd="0" presId="urn:microsoft.com/office/officeart/2005/8/layout/process4"/>
    <dgm:cxn modelId="{323631A9-4719-47A1-B652-6A4E61394D49}" srcId="{3BB08A73-9F28-4EC2-8999-C575DFD2DFF4}" destId="{8871F1C8-9AAB-4E3D-BD5F-83C51986B220}" srcOrd="0" destOrd="0" parTransId="{209F94E1-136B-4278-84D6-7C16934E0AEB}" sibTransId="{0482F6B6-FBD5-4E0C-9F8B-1DABF9437830}"/>
    <dgm:cxn modelId="{D1FF3BA9-C5F4-491D-9866-F29DD003F06B}" type="presOf" srcId="{32B98F7D-FF71-490C-B785-19CD36D0B512}" destId="{72DC70DE-6A8A-40DA-904A-8D604164AD73}" srcOrd="1" destOrd="0" presId="urn:microsoft.com/office/officeart/2005/8/layout/process4"/>
    <dgm:cxn modelId="{9C808BAD-6266-4011-B591-B57626C5DF5E}" type="presOf" srcId="{E5596600-E108-415E-8021-A3ADBF4D3AD0}" destId="{2412B5DA-F07A-4526-89B2-784EB0836E12}" srcOrd="1" destOrd="0" presId="urn:microsoft.com/office/officeart/2005/8/layout/process4"/>
    <dgm:cxn modelId="{394EB5AF-9029-4BD7-9947-AB0346944F8D}" type="presOf" srcId="{3BB08A73-9F28-4EC2-8999-C575DFD2DFF4}" destId="{060642B5-C4B4-4C4E-84A1-BEF46B43661F}" srcOrd="0" destOrd="0" presId="urn:microsoft.com/office/officeart/2005/8/layout/process4"/>
    <dgm:cxn modelId="{97A36BBA-77E1-4859-B089-CA1A04FE2E9F}" type="presOf" srcId="{75B7FA8C-6F70-473D-92D7-D1BBF108BE69}" destId="{48FC695B-C75E-43E2-9802-3903BA93B136}" srcOrd="0" destOrd="0" presId="urn:microsoft.com/office/officeart/2005/8/layout/process4"/>
    <dgm:cxn modelId="{6E0CB1C3-0462-4275-93E4-3E4B932C73AB}" srcId="{E5596600-E108-415E-8021-A3ADBF4D3AD0}" destId="{FED8B248-2F24-4BEF-98C5-EA3837677BA1}" srcOrd="1" destOrd="0" parTransId="{0935DEE5-775C-4C76-88F4-C335F38FF728}" sibTransId="{6316BF75-DB34-4AB9-A441-E21FDDDD0AB0}"/>
    <dgm:cxn modelId="{4BE3DECB-8B5A-4634-B52E-17E5D0674059}" srcId="{F9E527A1-BC5B-4AB3-9E11-C4894920BD96}" destId="{E5596600-E108-415E-8021-A3ADBF4D3AD0}" srcOrd="2" destOrd="0" parTransId="{E3057F2A-0389-4CC8-9B65-13A93ABF5B85}" sibTransId="{409EA502-E7B3-4457-BB58-F2D4B39E0984}"/>
    <dgm:cxn modelId="{E8FEC5CD-1745-4FA8-AE32-A6AEFF358B5C}" srcId="{3BB08A73-9F28-4EC2-8999-C575DFD2DFF4}" destId="{75B7FA8C-6F70-473D-92D7-D1BBF108BE69}" srcOrd="1" destOrd="0" parTransId="{F938FF11-B2FE-4662-A32A-0FCEACDB788C}" sibTransId="{E6D604F6-EDDB-40E5-A97F-161EAD2906C6}"/>
    <dgm:cxn modelId="{2655DCD2-3669-47EA-95F7-4AFED0C0BF29}" srcId="{32B98F7D-FF71-490C-B785-19CD36D0B512}" destId="{0F58B531-2DD8-40FE-B5D2-AF64EC41AA56}" srcOrd="1" destOrd="0" parTransId="{3AB0B6F2-2495-4DC7-9CAC-29D79F8BAB8A}" sibTransId="{EBB07E34-DC4E-4272-B068-74D7BF0239B1}"/>
    <dgm:cxn modelId="{754F67D3-0CA5-41FE-A050-0CA5197B6F09}" srcId="{E5596600-E108-415E-8021-A3ADBF4D3AD0}" destId="{D91D498D-8960-4F1B-8A7B-5CE2B845C30D}" srcOrd="0" destOrd="0" parTransId="{BDDB77C7-BD4B-4ABC-B780-6BE3B8CED89C}" sibTransId="{4E0AD7C3-AE20-45FD-80BC-37E72C6B33B9}"/>
    <dgm:cxn modelId="{072CC3DA-ADF4-4776-B72D-63F6B28E2673}" srcId="{32B98F7D-FF71-490C-B785-19CD36D0B512}" destId="{308724AC-7CD8-4C3C-9D15-83C65ECEED67}" srcOrd="0" destOrd="0" parTransId="{D4B730A6-F403-4A17-B878-53FFC831DE06}" sibTransId="{3BE98E48-7B7C-4F90-B156-7D7EC0322AC8}"/>
    <dgm:cxn modelId="{D8E94DE0-16B5-4E5A-975C-38E90E7D19CD}" srcId="{32B98F7D-FF71-490C-B785-19CD36D0B512}" destId="{81AA895A-4D8F-4614-A8C8-7C01A61264D9}" srcOrd="2" destOrd="0" parTransId="{E8301DC6-126F-4878-B040-9D96D88E5768}" sibTransId="{4BA41390-3281-455A-BDFE-1BDFA5C5A1AB}"/>
    <dgm:cxn modelId="{706007F9-B951-4D67-97DC-1B5CC8444C5D}" type="presOf" srcId="{3BB08A73-9F28-4EC2-8999-C575DFD2DFF4}" destId="{2F97541E-AFE6-4596-844D-ED1F9C476B20}" srcOrd="1" destOrd="0" presId="urn:microsoft.com/office/officeart/2005/8/layout/process4"/>
    <dgm:cxn modelId="{D1D8BEFF-5372-4845-8537-5D6ECA449418}" type="presOf" srcId="{D91D498D-8960-4F1B-8A7B-5CE2B845C30D}" destId="{F621293B-A7F8-4DC6-B579-084D75EE2E73}" srcOrd="0" destOrd="0" presId="urn:microsoft.com/office/officeart/2005/8/layout/process4"/>
    <dgm:cxn modelId="{CCDCE539-D88A-4A8B-9F2E-652B4D3180DD}" type="presParOf" srcId="{00BB33F4-0714-48D5-905E-B68C7A35C399}" destId="{F8BB2814-7DC0-4790-AE41-6B20CE0742C6}" srcOrd="0" destOrd="0" presId="urn:microsoft.com/office/officeart/2005/8/layout/process4"/>
    <dgm:cxn modelId="{5C95D910-EF25-43A2-A552-F3F64375460C}" type="presParOf" srcId="{F8BB2814-7DC0-4790-AE41-6B20CE0742C6}" destId="{EB3C5CC4-09DB-44D5-83CB-987FFC897BAF}" srcOrd="0" destOrd="0" presId="urn:microsoft.com/office/officeart/2005/8/layout/process4"/>
    <dgm:cxn modelId="{851C150E-7633-4EE4-BD03-2512E6FA5CE7}" type="presParOf" srcId="{F8BB2814-7DC0-4790-AE41-6B20CE0742C6}" destId="{2412B5DA-F07A-4526-89B2-784EB0836E12}" srcOrd="1" destOrd="0" presId="urn:microsoft.com/office/officeart/2005/8/layout/process4"/>
    <dgm:cxn modelId="{71185B31-5099-4646-AF12-17651F1B9C82}" type="presParOf" srcId="{F8BB2814-7DC0-4790-AE41-6B20CE0742C6}" destId="{9C4EBDFF-723B-4A65-B5F3-C8D633A28E87}" srcOrd="2" destOrd="0" presId="urn:microsoft.com/office/officeart/2005/8/layout/process4"/>
    <dgm:cxn modelId="{B49C9D99-D1A2-44E5-BF3F-BA69C6AA4193}" type="presParOf" srcId="{9C4EBDFF-723B-4A65-B5F3-C8D633A28E87}" destId="{F621293B-A7F8-4DC6-B579-084D75EE2E73}" srcOrd="0" destOrd="0" presId="urn:microsoft.com/office/officeart/2005/8/layout/process4"/>
    <dgm:cxn modelId="{2A1F14D8-AC19-49CB-B8E6-0A940117B262}" type="presParOf" srcId="{9C4EBDFF-723B-4A65-B5F3-C8D633A28E87}" destId="{D6E9FB01-10BA-427E-9137-D3C4F260BCBB}" srcOrd="1" destOrd="0" presId="urn:microsoft.com/office/officeart/2005/8/layout/process4"/>
    <dgm:cxn modelId="{8B015422-C507-44E7-84EB-5ADBE230304D}" type="presParOf" srcId="{00BB33F4-0714-48D5-905E-B68C7A35C399}" destId="{A0AEF192-3778-423B-A529-70D16312915D}" srcOrd="1" destOrd="0" presId="urn:microsoft.com/office/officeart/2005/8/layout/process4"/>
    <dgm:cxn modelId="{F774EEDB-7E43-4CBF-8B52-5C7104DC54B5}" type="presParOf" srcId="{00BB33F4-0714-48D5-905E-B68C7A35C399}" destId="{1896043B-B041-43F6-8773-32B8F645EC5C}" srcOrd="2" destOrd="0" presId="urn:microsoft.com/office/officeart/2005/8/layout/process4"/>
    <dgm:cxn modelId="{C79E9207-3E32-43F1-A678-1F04F66DF939}" type="presParOf" srcId="{1896043B-B041-43F6-8773-32B8F645EC5C}" destId="{A9A28E65-AA82-49A0-971E-B5EE6061641D}" srcOrd="0" destOrd="0" presId="urn:microsoft.com/office/officeart/2005/8/layout/process4"/>
    <dgm:cxn modelId="{7B2128AE-E940-471D-B5B9-933976B84ED4}" type="presParOf" srcId="{1896043B-B041-43F6-8773-32B8F645EC5C}" destId="{72DC70DE-6A8A-40DA-904A-8D604164AD73}" srcOrd="1" destOrd="0" presId="urn:microsoft.com/office/officeart/2005/8/layout/process4"/>
    <dgm:cxn modelId="{3E58643E-4D14-4EDB-866D-FDAC3D92C0FE}" type="presParOf" srcId="{1896043B-B041-43F6-8773-32B8F645EC5C}" destId="{CFBB352C-9A11-4E15-81C7-A43C8F58A9E5}" srcOrd="2" destOrd="0" presId="urn:microsoft.com/office/officeart/2005/8/layout/process4"/>
    <dgm:cxn modelId="{9A3B9741-5234-4738-9D2C-2600D1A0F869}" type="presParOf" srcId="{CFBB352C-9A11-4E15-81C7-A43C8F58A9E5}" destId="{6A99F48C-2A75-4747-BE48-6087360ED9EF}" srcOrd="0" destOrd="0" presId="urn:microsoft.com/office/officeart/2005/8/layout/process4"/>
    <dgm:cxn modelId="{48D75773-63EB-424D-942E-009F2A790BE1}" type="presParOf" srcId="{CFBB352C-9A11-4E15-81C7-A43C8F58A9E5}" destId="{14CEB616-CF12-4090-9DF4-67215D474025}" srcOrd="1" destOrd="0" presId="urn:microsoft.com/office/officeart/2005/8/layout/process4"/>
    <dgm:cxn modelId="{A494A538-203B-4AC8-B3B3-53647BF1D877}" type="presParOf" srcId="{CFBB352C-9A11-4E15-81C7-A43C8F58A9E5}" destId="{86768B7F-DACB-4D93-A8D2-8DCCD7FC6007}" srcOrd="2" destOrd="0" presId="urn:microsoft.com/office/officeart/2005/8/layout/process4"/>
    <dgm:cxn modelId="{A7339641-7AA7-4572-91ED-EF9C08B7D6C9}" type="presParOf" srcId="{CFBB352C-9A11-4E15-81C7-A43C8F58A9E5}" destId="{48E0E656-E519-4579-AE3E-946A061B3875}" srcOrd="3" destOrd="0" presId="urn:microsoft.com/office/officeart/2005/8/layout/process4"/>
    <dgm:cxn modelId="{AE70C53C-D529-4D78-8BBA-90DEC2EAC804}" type="presParOf" srcId="{00BB33F4-0714-48D5-905E-B68C7A35C399}" destId="{FE7F8B4A-23F9-44F7-AC98-9AABD421E12D}" srcOrd="3" destOrd="0" presId="urn:microsoft.com/office/officeart/2005/8/layout/process4"/>
    <dgm:cxn modelId="{C33A6D36-0F7C-4D69-9E31-7E9E1A8578C3}" type="presParOf" srcId="{00BB33F4-0714-48D5-905E-B68C7A35C399}" destId="{71F9E6A3-513C-4D92-9697-32B4D775DE0E}" srcOrd="4" destOrd="0" presId="urn:microsoft.com/office/officeart/2005/8/layout/process4"/>
    <dgm:cxn modelId="{58F722A1-C926-4BF4-AF74-04FDCE8020CB}" type="presParOf" srcId="{71F9E6A3-513C-4D92-9697-32B4D775DE0E}" destId="{060642B5-C4B4-4C4E-84A1-BEF46B43661F}" srcOrd="0" destOrd="0" presId="urn:microsoft.com/office/officeart/2005/8/layout/process4"/>
    <dgm:cxn modelId="{6B3352AC-108C-4FDE-809A-951BCC99BAB8}" type="presParOf" srcId="{71F9E6A3-513C-4D92-9697-32B4D775DE0E}" destId="{2F97541E-AFE6-4596-844D-ED1F9C476B20}" srcOrd="1" destOrd="0" presId="urn:microsoft.com/office/officeart/2005/8/layout/process4"/>
    <dgm:cxn modelId="{E7594872-8E7F-46B2-8D54-4B2AC7CDBD1E}" type="presParOf" srcId="{71F9E6A3-513C-4D92-9697-32B4D775DE0E}" destId="{B4A9ED6E-5B0F-4D15-8643-B4F20B3ED366}" srcOrd="2" destOrd="0" presId="urn:microsoft.com/office/officeart/2005/8/layout/process4"/>
    <dgm:cxn modelId="{0644D9DA-F0A1-40D3-8351-12CB1CC8C88F}" type="presParOf" srcId="{B4A9ED6E-5B0F-4D15-8643-B4F20B3ED366}" destId="{1D4B2809-7AB3-44EA-BFB5-6499B54D018C}" srcOrd="0" destOrd="0" presId="urn:microsoft.com/office/officeart/2005/8/layout/process4"/>
    <dgm:cxn modelId="{8FE0A0FB-862B-47E3-80AE-7BE82BEF9F95}" type="presParOf" srcId="{B4A9ED6E-5B0F-4D15-8643-B4F20B3ED366}" destId="{48FC695B-C75E-43E2-9802-3903BA93B136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12B5DA-F07A-4526-89B2-784EB0836E12}">
      <dsp:nvSpPr>
        <dsp:cNvPr id="0" name=""/>
        <dsp:cNvSpPr/>
      </dsp:nvSpPr>
      <dsp:spPr>
        <a:xfrm>
          <a:off x="0" y="4608513"/>
          <a:ext cx="9073008" cy="161898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>
              <a:solidFill>
                <a:schemeClr val="tx1"/>
              </a:solidFill>
              <a:latin typeface="Bookman Old Style" panose="02050604050505020204" pitchFamily="18" charset="0"/>
            </a:rPr>
            <a:t>         </a:t>
          </a:r>
          <a:r>
            <a:rPr lang="ru-RU" sz="2000" b="1" kern="1200" dirty="0">
              <a:solidFill>
                <a:schemeClr val="tx1"/>
              </a:solidFill>
              <a:latin typeface="Bookman Old Style" panose="02050604050505020204" pitchFamily="18" charset="0"/>
            </a:rPr>
            <a:t>Основной этап                                      Итог </a:t>
          </a:r>
          <a:r>
            <a:rPr lang="ru-RU" sz="3100" kern="1200" dirty="0">
              <a:solidFill>
                <a:schemeClr val="tx1"/>
              </a:solidFill>
              <a:latin typeface="Bookman Old Style" panose="02050604050505020204" pitchFamily="18" charset="0"/>
            </a:rPr>
            <a:t> </a:t>
          </a:r>
        </a:p>
      </dsp:txBody>
      <dsp:txXfrm>
        <a:off x="0" y="4608513"/>
        <a:ext cx="9073008" cy="874251"/>
      </dsp:txXfrm>
    </dsp:sp>
    <dsp:sp modelId="{F621293B-A7F8-4DC6-B579-084D75EE2E73}">
      <dsp:nvSpPr>
        <dsp:cNvPr id="0" name=""/>
        <dsp:cNvSpPr/>
      </dsp:nvSpPr>
      <dsp:spPr>
        <a:xfrm>
          <a:off x="0" y="5611621"/>
          <a:ext cx="4536504" cy="74473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marL="0" lvl="0" indent="0" algn="ctr" defTabSz="5556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50" kern="1200" dirty="0">
              <a:latin typeface="Bookman Old Style" panose="02050604050505020204" pitchFamily="18" charset="0"/>
            </a:rPr>
            <a:t>НОД по развитию речи и обучению грамоте.</a:t>
          </a:r>
        </a:p>
        <a:p>
          <a:pPr marL="0" lvl="0" indent="0" algn="ctr" defTabSz="5556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50" kern="1200" dirty="0">
              <a:latin typeface="Bookman Old Style" panose="02050604050505020204" pitchFamily="18" charset="0"/>
            </a:rPr>
            <a:t>Игровая деятельность, направленная на   Взаимодействие со страницами книги для развития навыков чтения и углубление знаний по ОГ.</a:t>
          </a:r>
        </a:p>
      </dsp:txBody>
      <dsp:txXfrm>
        <a:off x="0" y="5611621"/>
        <a:ext cx="4536504" cy="744732"/>
      </dsp:txXfrm>
    </dsp:sp>
    <dsp:sp modelId="{D6E9FB01-10BA-427E-9137-D3C4F260BCBB}">
      <dsp:nvSpPr>
        <dsp:cNvPr id="0" name=""/>
        <dsp:cNvSpPr/>
      </dsp:nvSpPr>
      <dsp:spPr>
        <a:xfrm>
          <a:off x="4536504" y="5611621"/>
          <a:ext cx="4536504" cy="744732"/>
        </a:xfrm>
        <a:prstGeom prst="rect">
          <a:avLst/>
        </a:prstGeom>
        <a:solidFill>
          <a:schemeClr val="accent2">
            <a:tint val="40000"/>
            <a:alpha val="90000"/>
            <a:hueOff val="-2848147"/>
            <a:satOff val="0"/>
            <a:lumOff val="527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2848147"/>
              <a:satOff val="0"/>
              <a:lumOff val="5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Bookman Old Style" panose="02050604050505020204" pitchFamily="18" charset="0"/>
            </a:rPr>
            <a:t>Изготовление книги «Азбука Сказок».</a:t>
          </a:r>
        </a:p>
      </dsp:txBody>
      <dsp:txXfrm>
        <a:off x="4536504" y="5611621"/>
        <a:ext cx="4536504" cy="744732"/>
      </dsp:txXfrm>
    </dsp:sp>
    <dsp:sp modelId="{72DC70DE-6A8A-40DA-904A-8D604164AD73}">
      <dsp:nvSpPr>
        <dsp:cNvPr id="0" name=""/>
        <dsp:cNvSpPr/>
      </dsp:nvSpPr>
      <dsp:spPr>
        <a:xfrm rot="10800000">
          <a:off x="0" y="2304249"/>
          <a:ext cx="9073008" cy="2489998"/>
        </a:xfrm>
        <a:prstGeom prst="upArrowCallout">
          <a:avLst/>
        </a:prstGeom>
        <a:solidFill>
          <a:schemeClr val="accent2">
            <a:hueOff val="-9743653"/>
            <a:satOff val="0"/>
            <a:lumOff val="80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  <a:latin typeface="Bookman Old Style" panose="02050604050505020204" pitchFamily="18" charset="0"/>
            </a:rPr>
            <a:t>Подготовительный этап</a:t>
          </a:r>
        </a:p>
      </dsp:txBody>
      <dsp:txXfrm rot="-10800000">
        <a:off x="0" y="2304249"/>
        <a:ext cx="9073008" cy="873989"/>
      </dsp:txXfrm>
    </dsp:sp>
    <dsp:sp modelId="{6A99F48C-2A75-4747-BE48-6087360ED9EF}">
      <dsp:nvSpPr>
        <dsp:cNvPr id="0" name=""/>
        <dsp:cNvSpPr/>
      </dsp:nvSpPr>
      <dsp:spPr>
        <a:xfrm>
          <a:off x="0" y="3240359"/>
          <a:ext cx="2268252" cy="744509"/>
        </a:xfrm>
        <a:prstGeom prst="rect">
          <a:avLst/>
        </a:prstGeom>
        <a:solidFill>
          <a:schemeClr val="accent2">
            <a:tint val="40000"/>
            <a:alpha val="90000"/>
            <a:hueOff val="-5696295"/>
            <a:satOff val="0"/>
            <a:lumOff val="105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5696295"/>
              <a:satOff val="0"/>
              <a:lumOff val="10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Bookman Old Style" panose="02050604050505020204" pitchFamily="18" charset="0"/>
            </a:rPr>
            <a:t>Создание предметно – развивающей среды.</a:t>
          </a:r>
        </a:p>
      </dsp:txBody>
      <dsp:txXfrm>
        <a:off x="0" y="3240359"/>
        <a:ext cx="2268252" cy="744509"/>
      </dsp:txXfrm>
    </dsp:sp>
    <dsp:sp modelId="{14CEB616-CF12-4090-9DF4-67215D474025}">
      <dsp:nvSpPr>
        <dsp:cNvPr id="0" name=""/>
        <dsp:cNvSpPr/>
      </dsp:nvSpPr>
      <dsp:spPr>
        <a:xfrm>
          <a:off x="4680515" y="3240359"/>
          <a:ext cx="2268252" cy="744509"/>
        </a:xfrm>
        <a:prstGeom prst="rect">
          <a:avLst/>
        </a:prstGeom>
        <a:solidFill>
          <a:schemeClr val="accent2">
            <a:tint val="40000"/>
            <a:alpha val="90000"/>
            <a:hueOff val="-8544442"/>
            <a:satOff val="0"/>
            <a:lumOff val="158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8544442"/>
              <a:satOff val="0"/>
              <a:lumOff val="15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 </a:t>
          </a:r>
          <a:r>
            <a:rPr lang="ru-RU" sz="1300" kern="1200" dirty="0">
              <a:latin typeface="Bookman Old Style" panose="02050604050505020204" pitchFamily="18" charset="0"/>
            </a:rPr>
            <a:t>Разработка дидактических игр по обучению грамоте</a:t>
          </a:r>
          <a:r>
            <a:rPr lang="ru-RU" sz="1400" kern="1200" dirty="0">
              <a:latin typeface="Bookman Old Style" panose="02050604050505020204" pitchFamily="18" charset="0"/>
            </a:rPr>
            <a:t>.</a:t>
          </a:r>
        </a:p>
      </dsp:txBody>
      <dsp:txXfrm>
        <a:off x="4680515" y="3240359"/>
        <a:ext cx="2268252" cy="744509"/>
      </dsp:txXfrm>
    </dsp:sp>
    <dsp:sp modelId="{86768B7F-DACB-4D93-A8D2-8DCCD7FC6007}">
      <dsp:nvSpPr>
        <dsp:cNvPr id="0" name=""/>
        <dsp:cNvSpPr/>
      </dsp:nvSpPr>
      <dsp:spPr>
        <a:xfrm>
          <a:off x="2268252" y="3240359"/>
          <a:ext cx="2268252" cy="744509"/>
        </a:xfrm>
        <a:prstGeom prst="rect">
          <a:avLst/>
        </a:prstGeom>
        <a:solidFill>
          <a:schemeClr val="accent2">
            <a:tint val="40000"/>
            <a:alpha val="90000"/>
            <a:hueOff val="-11392590"/>
            <a:satOff val="0"/>
            <a:lumOff val="2107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11392590"/>
              <a:satOff val="0"/>
              <a:lumOff val="21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Bookman Old Style" panose="02050604050505020204" pitchFamily="18" charset="0"/>
            </a:rPr>
            <a:t>Изучение методической литературы по обучению грамоте. </a:t>
          </a:r>
        </a:p>
      </dsp:txBody>
      <dsp:txXfrm>
        <a:off x="2268252" y="3240359"/>
        <a:ext cx="2268252" cy="744509"/>
      </dsp:txXfrm>
    </dsp:sp>
    <dsp:sp modelId="{48E0E656-E519-4579-AE3E-946A061B3875}">
      <dsp:nvSpPr>
        <dsp:cNvPr id="0" name=""/>
        <dsp:cNvSpPr/>
      </dsp:nvSpPr>
      <dsp:spPr>
        <a:xfrm>
          <a:off x="6804756" y="3240359"/>
          <a:ext cx="2268252" cy="744509"/>
        </a:xfrm>
        <a:prstGeom prst="rect">
          <a:avLst/>
        </a:prstGeom>
        <a:solidFill>
          <a:schemeClr val="accent2">
            <a:tint val="40000"/>
            <a:alpha val="90000"/>
            <a:hueOff val="-14240737"/>
            <a:satOff val="0"/>
            <a:lumOff val="2634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14240737"/>
              <a:satOff val="0"/>
              <a:lumOff val="263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Bookman Old Style" panose="02050604050505020204" pitchFamily="18" charset="0"/>
            </a:rPr>
            <a:t>Определение целей и задач проектной деятельности.</a:t>
          </a:r>
        </a:p>
      </dsp:txBody>
      <dsp:txXfrm>
        <a:off x="6804756" y="3240359"/>
        <a:ext cx="2268252" cy="744509"/>
      </dsp:txXfrm>
    </dsp:sp>
    <dsp:sp modelId="{2F97541E-AFE6-4596-844D-ED1F9C476B20}">
      <dsp:nvSpPr>
        <dsp:cNvPr id="0" name=""/>
        <dsp:cNvSpPr/>
      </dsp:nvSpPr>
      <dsp:spPr>
        <a:xfrm rot="10800000">
          <a:off x="0" y="0"/>
          <a:ext cx="9073008" cy="2489998"/>
        </a:xfrm>
        <a:prstGeom prst="upArrowCallout">
          <a:avLst/>
        </a:prstGeom>
        <a:solidFill>
          <a:schemeClr val="accent2">
            <a:hueOff val="-19487305"/>
            <a:satOff val="0"/>
            <a:lumOff val="16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  <a:effectLst/>
              <a:latin typeface="Bookman Old Style" panose="02050604050505020204" pitchFamily="18" charset="0"/>
            </a:rPr>
            <a:t>Проблема</a:t>
          </a:r>
        </a:p>
      </dsp:txBody>
      <dsp:txXfrm rot="-10800000">
        <a:off x="0" y="0"/>
        <a:ext cx="9073008" cy="873989"/>
      </dsp:txXfrm>
    </dsp:sp>
    <dsp:sp modelId="{1D4B2809-7AB3-44EA-BFB5-6499B54D018C}">
      <dsp:nvSpPr>
        <dsp:cNvPr id="0" name=""/>
        <dsp:cNvSpPr/>
      </dsp:nvSpPr>
      <dsp:spPr>
        <a:xfrm>
          <a:off x="0" y="576063"/>
          <a:ext cx="4536504" cy="1154704"/>
        </a:xfrm>
        <a:prstGeom prst="rect">
          <a:avLst/>
        </a:prstGeom>
        <a:solidFill>
          <a:schemeClr val="accent2">
            <a:tint val="40000"/>
            <a:alpha val="90000"/>
            <a:hueOff val="-17088884"/>
            <a:satOff val="0"/>
            <a:lumOff val="316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17088884"/>
              <a:satOff val="0"/>
              <a:lumOff val="316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Bookman Old Style" panose="02050604050505020204" pitchFamily="18" charset="0"/>
            </a:rPr>
            <a:t>Недостаточная сформированность  предпосылок к освоению грамоты у детей с ОВЗ.</a:t>
          </a:r>
        </a:p>
      </dsp:txBody>
      <dsp:txXfrm>
        <a:off x="0" y="576063"/>
        <a:ext cx="4536504" cy="1154704"/>
      </dsp:txXfrm>
    </dsp:sp>
    <dsp:sp modelId="{48FC695B-C75E-43E2-9802-3903BA93B136}">
      <dsp:nvSpPr>
        <dsp:cNvPr id="0" name=""/>
        <dsp:cNvSpPr/>
      </dsp:nvSpPr>
      <dsp:spPr>
        <a:xfrm>
          <a:off x="4536504" y="576063"/>
          <a:ext cx="4536504" cy="1154704"/>
        </a:xfrm>
        <a:prstGeom prst="rect">
          <a:avLst/>
        </a:prstGeom>
        <a:solidFill>
          <a:schemeClr val="accent2">
            <a:tint val="40000"/>
            <a:alpha val="90000"/>
            <a:hueOff val="-19937031"/>
            <a:satOff val="0"/>
            <a:lumOff val="3687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19937031"/>
              <a:satOff val="0"/>
              <a:lumOff val="368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Bookman Old Style" panose="02050604050505020204" pitchFamily="18" charset="0"/>
            </a:rPr>
            <a:t>Для успешного обучения детей грамоте необходимо использовать разнообразные средства, позволяющие воспринимать информацию зрительно</a:t>
          </a:r>
          <a:r>
            <a:rPr lang="ru-RU" sz="1400" kern="1200" dirty="0">
              <a:latin typeface="Bookman Old Style" panose="02050604050505020204" pitchFamily="18" charset="0"/>
            </a:rPr>
            <a:t>.</a:t>
          </a:r>
        </a:p>
      </dsp:txBody>
      <dsp:txXfrm>
        <a:off x="4536504" y="576063"/>
        <a:ext cx="4536504" cy="11547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C9099B-3996-4410-99A0-CA3964AB03FA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E19F32-B1CF-4F1F-A092-B5204A5192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C9099B-3996-4410-99A0-CA3964AB03FA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E19F32-B1CF-4F1F-A092-B5204A5192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57D06C-3896-410F-BE95-5BFE3D4899D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24B1E-70BA-4ECA-930C-E27DCF7F66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1865BB-3BBB-4C92-B276-78E81425E41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B0097-F1DB-446A-A559-0BC138DDAC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6A8DA-E793-42E0-B759-AF73ABD2061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6584A-603B-44B1-95BA-D24EB622A1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68085-3177-4067-986F-8B71BB313141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6EFB8A-9E1C-4D19-8BF4-41FC57CA54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20DA4-35CC-4531-A0E4-D56504751CB1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49516-935B-488E-BDEF-F9D86E53B0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A5C65A-FEDA-4BE0-B3E6-9443C80A2B2D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DAC26-4346-4A6D-BDD4-10B9A1D3B5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5E5481-1C7D-473A-93C7-9664A36FCF64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10D21-77CA-45E3-993E-BF0B5194F1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43000" y="2971800"/>
            <a:ext cx="3352800" cy="3154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971800"/>
            <a:ext cx="3352800" cy="3154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0DFC00-8BF7-4645-A7CD-041E358B9EBD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C4B16-DCB2-48ED-AD9F-70B65F8253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A8AEB1-C73B-493D-81D7-FF97A99FE5C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4B2054-1A46-4528-B4A6-B16E80133A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D034A5-E2A7-4A85-BCFA-B97C736A3C1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41470C-54D8-4D37-ADAC-002E79725D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C9099B-3996-4410-99A0-CA3964AB03FA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E19F32-B1CF-4F1F-A092-B5204A5192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160120-9492-499A-8FC7-62C6C6B6112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64B08-8546-46B3-909F-53DCE6A4B0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A5F802-033B-40EA-88C4-E6A4017F4281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2F91E-12EE-44EA-A893-3E30B6BE87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4E257-BF56-4BFD-ABCF-BCFB5ABEB97E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E89E2D-0053-4876-9D93-A32A7F4E26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9A9D1-D201-494B-920F-CB00F6AD8211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C79808-4F90-43D9-B63C-5F33C47B0B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676400"/>
            <a:ext cx="2057400" cy="44497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76400"/>
            <a:ext cx="6019800" cy="44497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58F7F9-B562-4BD1-A085-2987FD16138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3C097A-7AD7-4A04-BF5B-2CDE909118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0156D-9C10-4BB0-A375-D47137D5B567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AC7F3-9118-4C76-8E56-760D1CD424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266EF4-215A-4186-9CD9-D0D019970A08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6BD525-0F44-49B6-945F-BCDE0EB727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0B133-50DE-4C36-B3D7-3DDB876F6122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3302B2-851A-41F4-A094-49BBDFF8D2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19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AC824D-9773-48BA-9272-D60CA2E3F044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39684F-71A7-4191-9D75-15B5BE97A2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AAE79-4511-4DEC-B3D8-9E3BFC1F72EC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8D88B2-5A25-403D-A572-07FDC57B73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C9099B-3996-4410-99A0-CA3964AB03FA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E19F32-B1CF-4F1F-A092-B5204A5192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746B3A-A475-436B-A819-37BBF09933A8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B846C-E7AC-4772-BFCB-9C8C25DD2E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36BAC-EB6F-4C4E-88B8-5A62C83D5DE7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36DF3-19D6-46EC-9213-FBB844946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0423D-E8B5-4733-8C41-13CAC6C08BE6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6B51A-3675-4A7B-B9DD-96E5DE4390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5D8863-AE45-4AA3-AFA6-36CFFDE1FC80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6A324-5C58-4900-BA15-B7166D1377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128EF-CEB9-47E2-8651-D1C556C42FB2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54196D-4A5D-410E-A87C-180AEAB9E9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342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BA9E5D-84F4-4851-B4A7-BE1FC36B38C4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2B150-3FB7-48C1-AA7B-5A3310611C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AB2408-C2D8-4F01-9DCD-0C8EBB45FE7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1EE73-817B-4B28-84F1-E461ECD3A9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7A2F9-9BA5-457D-BA22-1B0CABEB8DF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46C32-4C5C-4BF1-BE98-CF4FB7F72A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29B4D-51D8-41D1-B024-2BBD14BE364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682E5-2130-46C1-B393-2BB678E7D0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10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06B951-879F-41F0-89BA-4C6A8EF39BE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2E8BB-FB7E-4CC4-93A8-5FCB4A5221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C9099B-3996-4410-99A0-CA3964AB03FA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E19F32-B1CF-4F1F-A092-B5204A5192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DF0B12-65CF-48C7-B1E9-BA2C08C1D9B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D8C5E-712D-4A9D-BF25-2575C46FBB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727B27-3200-4892-AA06-70AA2FFAA8F4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E63AD-7FFF-4DF3-8543-B9A6F4EF88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3E796B-14B6-4D19-A250-08787899795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57CA8F-3C34-42ED-89B1-FC76EC450F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9448CF-D618-433C-AC3B-79C3A09B250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87C50B-7F1B-48DF-A44A-F13FB2839C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5FFE76-C5A2-426F-BF18-C79AD917739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75351F-2302-4424-B949-B2DB9E2D0E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FBD920-7911-42B8-8995-485B5CE823DD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4D5EC-DD55-4194-8C3E-E8DE90A3DD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152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682D0-F708-454D-B9DF-71E892202A56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64D4FB-A339-4FDA-ABDA-072ECE3D12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064F0C-3702-4EA4-8996-331FA2F88FB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E38DB-6998-489B-860B-0D3D7C9708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5B5F3B-59B4-4E66-82D4-DFCE55633706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E53948-0F21-4FC1-8299-AF1BF2FCD3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12D8B-E015-42ED-8EFD-30C7FA4E2AA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0E296-95EC-4D29-BE17-8F9A419052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C9099B-3996-4410-99A0-CA3964AB03FA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E19F32-B1CF-4F1F-A092-B5204A5192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24000" y="2941638"/>
            <a:ext cx="3505200" cy="30781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81600" y="2941638"/>
            <a:ext cx="3505200" cy="30781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B559B1-A226-480F-B7C5-D942E20C6384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19181-9982-4B90-A6B6-3DFEA02A96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71A80-3B1B-4B99-8E9C-D4368B945BF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4BCC8-B630-4363-B179-8BC83241F1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4DF8F7-8C64-48F7-906D-95CB9878D48D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FD41A-B4C5-40BC-91BB-A7DE3B0A73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709B9-E3CE-466E-9FD0-437217F9E3B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F00A85-3907-4B18-9471-B0AEA5C4B5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3C9292-F7FF-41B9-8C32-CC009A4D512B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0F7320-DBAB-4527-ADF0-2B3E6AF58B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525C43-C4B0-4E6F-871C-56AA9A8EC62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CB51F1-4DD4-4744-9FCE-D38508AD9F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20CDD-A471-4BD8-BCC3-E822EC412F3E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0D0894-0F16-4DF3-88B8-55ED92C65E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62800" y="1905000"/>
            <a:ext cx="2057400" cy="4114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90600" y="1905000"/>
            <a:ext cx="6019800" cy="4114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1395E8-90C9-46D9-BEE5-A0A75BEB480E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A7AA00-1628-4182-A2DC-CF0C576485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D111A4-2429-48A3-9D3A-C31E2FEFCE0D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26E8AD-585C-4C72-9405-58CD4DC3A6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3AE4F0-66BD-4D0D-96BB-A85F68BE9289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33F55-2FED-49E7-8AF2-5F6DD0CF44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C9099B-3996-4410-99A0-CA3964AB03FA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E19F32-B1CF-4F1F-A092-B5204A5192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E57E0-3BC4-4ABB-B09A-327898F8299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23245-15EF-4748-A796-A94BFE47EA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19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1D6975-8A1E-4D48-8188-89D5E3773739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1D25C-74E9-4778-A37E-4302946D6D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990133-5D14-4EE9-9FB2-10C74490598B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D70D6B-7D3E-4823-93C7-F8184379D3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D9974-2335-4E07-A580-B1317482B3B2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F1BDD-0491-413E-8AC2-9DCAC7D0E5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F094AB-6EB9-479C-A9D2-935FDE4089EB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958B5-8699-4820-BD58-C68B1F2AA4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C48694-46C8-41FB-8E94-F117F396DA1F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77FE16-7107-40D2-ABA0-1E52ED6C13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5A7A07-2032-4AEF-91CE-292CFFAFF92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F99835-047E-44EF-85BE-ED21C94C9E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1ABFB-2B7A-4F4E-9618-13C7C95EB25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E23F6D-4AEF-4FFA-AFBB-7F0BA87B9D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342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1CC577-076E-4137-836C-E8525FFF8BF1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0D82D0-177D-48C6-AB94-582F30FBF2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3106BA-96AB-4797-92CA-0A509C8BF51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8ED2AE-6490-4685-A717-97F043F737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7D3082-7C15-48FD-86F4-02A263B5B569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22C7B-5232-40CF-8EC5-D8DC0B9C1D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1D5DEB-2ADD-4E98-8668-22493ECA3AA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99E311-85BC-4F57-B6B3-888D388A93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76F12-410B-41D9-B8F5-057A32BB749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F2C21-6221-4BA0-BAEC-E927267896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10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2F1505-D2D6-4A2A-90E1-CAADACA664C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CF877-18ED-44B6-9FF7-B9E652CB8C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F73325-89C1-4355-B0CA-69A2F811FB2C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AE7AB-02EF-45B7-8D36-51F696B16B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8AF92-9DBE-4B28-BFFF-79E061AB2C36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F36C2-1CA1-401E-8FB0-41237A40CB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10A62-8EA5-4E5C-8905-45C994AA673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8610E0-A627-4D41-B22F-87A8BB0EE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2EA6AE-46FB-4997-9069-9AC4A424CA4C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6860F-33DA-4444-A684-FF92A7567A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BFA9C1-F58A-415C-BE61-5FF105BAEA8E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0A6430-392F-4597-A77F-EDA3A8E3BD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E51C2-251E-4B72-B2C9-7AB5897338E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C50D7-3693-453C-80B4-B38DC365CB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152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F060E-74D4-4641-BB27-1DBF5280C79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AC424-C0A2-4EB7-AAD0-C4F3526B23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27E89-0913-4278-81FD-49E037BE058D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946CF4-29AC-47D7-99CC-62D9390075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EF129-47A6-439C-9A89-1C3D23C5F021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A7D20-50BC-4CB6-AD01-EE6B22C943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DA328-A5A2-4E62-BAE3-6A5AC96EC72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440A2-0182-4E07-927C-4DF93974F4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F70A8-1586-4D2B-AF05-4BA5B691F06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3BE49-A5E9-4760-98DB-AB4ADF1977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24000" y="2941638"/>
            <a:ext cx="3505200" cy="30781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81600" y="2941638"/>
            <a:ext cx="3505200" cy="30781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7CDDD-A24C-4075-AC25-9F1CB9FB682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D4960A-2295-4F5B-A628-CFFBE4502C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53B6CD-A935-4247-8CE1-4DBEB0F09C3D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C84F1B-C159-44A3-82B1-0F985EFA3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C5BD7-F0BC-45FC-9A6B-18688D8367F4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4BF2F4-DC26-4523-8020-0D497AAEA2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EFEB2-53F6-412B-AC1A-F29541BFBD96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B5D50-2BA3-499F-9590-BF582A2D1C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F810F1-976C-427D-8FA9-9D9AC0DF865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56435-F041-492B-8795-26AF49FC39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5C48D2-A69C-46AD-8188-D6408D437E36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1EF8E4-C74F-428D-A4E4-F15D3D7A7C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2FEA04-B967-48D2-B811-C5BD4FF4D9DB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B4373-F957-48C8-B76C-4E5B762927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7635FA-8F95-4B3D-B642-A40FDCB48F03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023468-E5DB-42D4-B03A-828539341C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62800" y="1905000"/>
            <a:ext cx="2057400" cy="4114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90600" y="1905000"/>
            <a:ext cx="6019800" cy="4114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7F84B8-FA5A-4163-92AA-063CAEE20DFB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9C6E5F-4266-4D0C-9D21-73DD216A20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92FA4-ECB0-46FF-B198-A984B34C70B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BE504-4B08-49D2-BCB7-DC72ECF0F5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A5B776-5CB7-4332-8DDB-182B4E0FC44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E2C09-3547-47E9-99E5-DADDAFB663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86A5EC-2694-4E3F-A3FD-D7BC40818A9E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A1F921-256C-4D2B-BEDE-6393464FFD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19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B7ECD-4290-4E38-AF33-D3768EEA6A7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6D2AD9-8899-4BA5-B739-977419779E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DE894B-0BF1-4DDB-95CD-C7FFEC9F72A1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A8D9E-D4AD-45C6-B367-94E8472ED0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54169-EDDF-44B8-A1FA-8CE1677A317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758A8-978B-427B-AB33-1C1105A143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881C2C-E03E-4EF5-A838-FC7E0FC03FCB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C7440-2037-4009-845B-156596C527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6AB35-545B-4E7B-A035-A245D4D8A68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1106B-F54B-4B38-A1D8-FB3D1D532D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807DD-83E7-495E-9066-F7FF549BB79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47C33A-856F-4432-B743-911D377420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03F41-E373-41F9-BD29-5F47D8E32E01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D148BC-0256-48F7-BF94-AA66320881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0072B-4BBC-4A02-9EF8-1B9E5685325C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1C96C0-5B93-464A-AC56-66B82A7A50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342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B7289-577D-4A45-9123-441F7B754A0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D6AF8-E997-4C6C-9A46-06FB2DE855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59706-AD53-410E-89D3-BC740957539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B5BF4-E568-4AC7-9B39-AFEC679C1F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D1BE3-68D2-49B3-8D50-59B87BE8982C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BA0A50-40A9-4E87-B674-5D79C7F366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6FCD94-44BD-48E3-8E7C-E6F1CC3DBC1C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29EFBA-9259-435B-B327-33CC0716ED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10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1B444-98C6-4653-A77E-481F263FDF5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F7028-8E27-4928-9A2E-D49EA8A931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11752E-A865-4572-9B8B-8C74ED07F039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1DCB2-E44B-4753-9782-87F8558C01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30BEE8-2CE3-4A9B-97B5-45083C4FD8F4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FB79C-BFBE-4782-9B31-63D7EC8CBF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A80E86-A8D1-4BCF-9194-69DD66EECD2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34007-881D-4FE8-ABC7-9E7C8210A1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9DCC9-01EB-4110-A5BA-69D3D2A0B899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EC4FBE-9A6A-44AB-AD67-65B0855ADA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C9099B-3996-4410-99A0-CA3964AB03FA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E19F32-B1CF-4F1F-A092-B5204A5192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C0470-022B-4995-99BD-E6C476CA615F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1D139F-D355-47BB-BA7D-7E9016AF95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518D5-A3BA-47B2-B014-8B78E8EA51BD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BD37C-7F2F-4B87-B575-C0CE86D111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83B4DA-73B8-4BAB-9C18-9AE5D6502351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DE9708-6DD9-4B11-B314-81063002C2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152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06575A-4719-4182-AB25-D828021C5DC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930B73-4782-471D-A2DF-34C9ED0546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4D2D72-0DF3-40C8-9619-6787AC6BB8D9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36FC05-C4BB-45E0-B223-FE93B5484B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FF853-EFF2-4A69-836D-F39BC42F1D7E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7BA18-51DF-4151-8740-8A282E8874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0E674-4B60-4B99-88A0-479745E5922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ACCBE-AB3B-4477-B9EC-611512D015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24000" y="2941638"/>
            <a:ext cx="3505200" cy="30781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81600" y="2941638"/>
            <a:ext cx="3505200" cy="30781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686635-41C1-456D-9B50-8572EFA1D26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60657-581C-4500-9CA7-87F26DC0DC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120CE-DC5A-46C0-BB7F-9DD8074EA6D1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B54629-A3FC-4B54-92F7-21BF1E537D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96DDF-2C39-45C5-8D6D-5A56CA3432D9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D202C-0472-4AD8-98C7-F32D2E5267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BB34E-22C9-42A2-B897-2A3515248502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656AFE-F29F-4BF7-975C-017FD9B95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883B9-7CF8-4CDF-AE18-D9E8FF2FA50A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4EB53-FE54-44D7-9A2C-9036ABCCBC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60B8E-0486-461D-BA41-21049E74BF2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3DF0C5-EA9D-49EE-9A41-DF2474A0A3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F0BF0-CE61-4F3A-940D-191B8999AA42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BB3BB9-7592-47CE-89DD-6617778D4C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EFDCA-A9C0-4294-8AB1-A1D84537981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34AC6B-19FE-475F-8A37-518E48BEBC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62800" y="1905000"/>
            <a:ext cx="2057400" cy="4114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90600" y="1905000"/>
            <a:ext cx="6019800" cy="4114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73C2D9-6153-4E0E-885E-037C7809B2EC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AE7A39-A269-4B74-82E1-886F47C3F1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1C345D-8FCC-4707-9AEE-2197556BA805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928D83-1E78-4142-B3FF-23F993333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7C86C-136F-463B-9609-219232B1940B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005359-D54D-48EF-A2A0-D8B433989A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AE3B4-264A-479D-945E-54F26F5C7AC7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D27390-6D89-4076-9445-1B316E8E4B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1D34F-D896-4026-83D4-E6CDA99A0C72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833E6-C360-4F42-A4C0-2C051F7D75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13095-EEBE-4B80-B1B1-43B421E19EE1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5F9F6D-41B2-46A3-B4FF-1EA65594C8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E2198-760C-4428-8CBE-65CE2A74AEA4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315AC6-AE0F-4BD9-A9E7-E58D27298D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74C21B-76D3-4585-9552-B4DCEB615CD8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1F42D-4666-4D67-A905-6BF38139B1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9122D-569D-496A-BFD1-CF13ECC8B3D8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434A5-C4A6-4007-8D00-0DE763B8DC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2107EE-A53F-49BE-B535-636ABABA8D62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4BCF0-453A-466F-87E4-98BDBB7F89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E1D0FC-0B70-4A8E-8C63-767B5D8FFCEE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C7980-A691-437B-A266-F803D155CD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DD2615-7380-456D-AD95-1B075F0047B3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609273-3025-4CB4-81AD-04D89F67BC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264BDF-B90D-4EBC-9370-0B8B87FF6B46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D4A716-5F56-4908-8405-04608B4AFC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4FB4D8-3710-43F7-B41D-3093ED0BF31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6E3D77-8E19-40F4-9A7A-E67421FFC0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795280-2B2A-453B-B962-98BF5EBE62C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887F6-A261-4501-8C89-4636A633F9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8FAB1-17B5-4C77-A935-DDA97B78E17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F15F1-3D30-4E31-AA28-E5B6581FF0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BFBA8-340A-4028-AD0A-435736E1199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75CD4-6531-426F-BD65-1AD0D0CB14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2C2C24-14DC-4049-903F-5994C228D804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37CD25-0A6A-4A88-BCE4-AFDA5E27B2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9E2121-5C57-4F43-89BA-4B1D75B59FCE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46CCBF-9147-43DE-9F84-5D5309E992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21B8E-9B8E-4B58-913A-EB0AA8DDBBAF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2B313-70EF-487D-8360-DE361D8A66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AA5F07-9A2A-4B0F-BEC5-6F0E272E23B1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1B35B5-9264-4782-9264-1244AD4960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A11308-915A-48F1-97BA-9F99F8290F9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6B8C2-C65A-4713-93E0-48E923A005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284AE2-A2CE-40C5-A901-12B094F83891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0D9A23-E48B-49CB-BF0F-4EE32A7545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66B33-D5D5-4E21-B84F-6D1E864BC172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199B4C-F0ED-4C27-9D7F-F39A1865E2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C5DC92-39F6-434D-9023-DC8F860ECCD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F4D1CC-90C6-42C1-9370-76D83F946A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9B1D6-3939-4630-8462-0E36744BF1ED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27CD5-D20A-4A7F-9A63-F40AA64D9E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9F605-9ED2-4E3B-A7AB-993DF381593F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5EE519-12B8-4F4B-8611-E133173BB4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9AFDDF-CDD4-4932-93CD-33BB49E9993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89EFE2-1AC8-48D3-874A-EC899FCF64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E4A4F3-852B-4C0F-AB0E-DE5B7F7BF78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B6EF1C-3819-4E55-960B-491B0729B6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FA9B9-2683-4039-A3CD-0F1F8932C621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44572-6550-419A-BE28-2094E3893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0B671-3947-4631-BD7E-2A3277BFFE22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4E6FC-B811-4E3A-8B3F-DD2EFF234A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8D265-FB3F-4573-86A1-8FF23FB65FD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3EEA0-2831-4871-9640-ACCEB511B8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F9DE42-23F0-4A8D-8C89-D4E632A55031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616A7F-E3F8-4CB1-AE29-5AD6368248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A7186-0F98-4C6B-AFD0-D02C88620CBF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2AF0EB-678F-47F0-88C1-3682865669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31FA7-AAEC-4977-AD28-ED0A98E2882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684D46-86D2-4B5E-A472-3770AA0CC0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2E0CC-9BAD-4C96-8DAA-818633BC2874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3B0BB5-9B32-4D43-8B92-A59F45AE58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638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638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FB8DD-2FEF-469F-96FA-D042166CA7B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705DD-080D-4EC8-8301-1DFAD80717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CEE6C-F34B-4025-8950-3BA4700FFF5E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9B83FF-EAC5-4553-B691-D8D01595A4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566727-81E5-48E2-BA35-9F74A147BE42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D35A94-70AA-44EC-A90D-14387D4374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5631B-E284-41F0-8A0B-600A95C4D33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B1929C-0908-47B7-948A-B217072AF6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88FBA5-8121-4594-931E-56EC2AC495B0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25F55-57DF-456D-B66A-D8BD0F99BA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C5E818-66FA-4579-B63C-DF1B11141FF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FBDB5D-E361-4EF9-95AF-1AA3301EB2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D9B8BE-D44B-490B-9829-90D10675E27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73459-5EDB-407E-8A99-083FA3210B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D1F237-F34D-4087-8E2F-61D4F2079982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691910-ADFE-4FF1-8826-91203B0AF8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57A6A8-F7E2-4A73-BB5F-40C8D5B1B3DE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BEC16-CB68-455D-BE3A-4BF7EA7A4C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B1ECB7-7262-4005-9DE3-92CFB8FBCE56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158689-430D-4BB4-B1D9-BF69EC196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0574A7-CF1C-49AF-A3BF-AB16C0A9761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F8676-6D57-4E4A-AC5E-7DC5CF465D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23AEA6-0154-4EFD-88A6-5759B59FADAD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DA1C56-03A5-42F4-8419-FA2C932294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126C65-AE5C-4C00-B371-3B5F956C6ED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6F704C-A222-4E55-81D8-5C85B2BBB7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62C07-4612-42A2-B848-4961B659E789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505094-6769-497F-8C5B-5DE015DE59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3E143A-B568-4C70-8BD0-330F714A826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6DCC6-00FA-4B3D-AB8F-D329C31999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2A98B5-B11C-4FCE-8DDA-97BD651D4ABA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EBCC52-E7FE-4E79-A919-C5518BF54A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08C1F-D430-438E-B371-FCC12AA20C7D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5E7FCE-B3F0-4A62-8F97-8C5B86C0F6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93FA5-01C9-4230-986C-F7BA424299F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C3D5FE-D2F6-455F-AFC0-81FB568B17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CE159-A560-4F03-B814-3117BDF3F59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99D64-F06F-4AD5-82E7-FA41ABCF95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C066F0-0E40-4DCB-AEF4-F1AA8E597741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17C10F-1848-4403-BFE3-DF53763A64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32207-F8E7-4749-886B-59F5DA2E566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80C7C-21A1-4472-A597-8B9B6AD924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DC154D-4177-41D0-9827-DEDECD5770D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A65EB-A8E7-48DC-B351-4FB17DBD8F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15CAAC-838F-4033-8EAC-4A41061C0476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F8ABD9-D598-4E6C-BEAD-A6C24D9CE6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1D3AE-EB6B-457C-B039-0008C266C5E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4DAA88-A8F0-4191-8A8A-96BABF9094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62A79-FFFD-4F33-9B9C-6BB768BE710B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56133C-2489-4D9E-951B-F6936085D3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6C21D-4282-4A99-8AF2-1DE314760E5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C288A5-0D66-467F-AC15-B2A049C703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6B057B-9C7F-4C94-9DC7-6D357CC399E4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5F214-D4B4-4A64-901C-FDADFBBA52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EDD95-75EE-4CE2-A87F-596F0F19368D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6AB5C-3A65-4A0F-B5E2-B9302414AE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0A8E2-F044-42E7-84E3-3A4985C47774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7B1C0B-C368-44DF-B6C5-CDE7FBED99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C8CE30-36CC-4CB8-A489-C2C40ACA0DFE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9DD2B3-3886-4257-AC81-9CD682D52D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DD4574-4D13-4105-824E-6AF296552DB1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4A2E05-6EA1-4A8A-8C5A-867D1251A6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D68C4-16D5-4BE2-81EB-4556676DABEC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742B24-AE07-4CC2-8089-FB0D370C2A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879A9-001F-4058-AFBC-24C2A29B24F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213443-7FD4-4A79-9AE2-1657150C23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D2D37A-4BA2-49F6-B0A3-38E227EB8331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2FEC3-315C-4DF2-85C6-4214A5ED80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6EF3A-2149-4024-A899-318F57F73CA4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246865-97B1-4720-A139-A7ABE4DC96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0E6B5-A558-440C-B50F-E38C4D4B3BCD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9E3F66-C7F8-47E2-8F2A-FC69B4DBE6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638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638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8EB06C-71E7-4A8C-9B1A-41D332246694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C4967-0BAB-4187-9C30-99B561D4C7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C81A2-3173-4121-84A5-49B22467170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3CBE6-91E8-4494-AD73-C6BED847C1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86D56-3AF3-4B51-B3FF-446BFAA5729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371AD6-BA94-412E-B234-FBFCDA3B87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3AFA5-0917-4FEA-94A2-0FBD2475489C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1A7F2-229F-4069-BEB5-8C86EA1CFB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1083E-CFE0-4292-9C17-6D5D74CDE20C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61C73-D2FB-405D-9755-B234FC09FA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B6CAE-EF76-48BB-B655-577EF834CE5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18A06-3371-4E0B-AC50-D761F80215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2C9CD4-73C7-4446-AD6F-099BE1B3F48C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824E1-37F5-4359-837B-67ACCEDC78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A47BF-9A81-4ECB-9E67-1D5EB5B50681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BB86B0-A22F-4E10-994B-73690AD52F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95594-A379-48EB-90DE-9186CD916779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9E83E-B5ED-44CE-8E7E-4CECF15D7F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D55F7-D3E7-4899-8AB4-798ADE56E649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F0449E-B648-418B-9F36-CDDE0EE206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7C2580-F99B-4602-BFF8-16FF11246A44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3E094-7DCE-4012-98E0-CD9117AA5D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80B91-E02B-4BC6-8B9B-4656E821645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60489-522E-4400-A20D-8E6DD03095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EF35CD-271C-4F60-9BE4-58F763D68A8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A40B1-4E27-4DB8-BC2C-8FCEB260CB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29A381-8B3E-4328-8E2D-2844545E630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828C61-4DCF-4B2A-BA8A-9C6152CB6C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44CEF-C42F-4B57-8C5A-5E668053967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568D7-C614-48C6-99C6-4D4E3A622A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093CC9-4A56-4BEF-B9A3-7FACF8EFB0FC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2D5F3D-1C26-41D4-9DDC-39DBF576EE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EE6012-0F86-4792-86B9-0162D76B869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FF7B5-FF6D-4CE1-BDDD-3A157F698C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774307-917B-4DE1-AA00-CDBAEF8DEA32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C533FD-720F-460B-9675-41D6D002CC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3E211D-1ADC-4159-A756-4B44AF443AA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DC0C5-EFB6-4B8C-9253-455C804419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9DAA1B-D8F4-4CA9-BC1D-9657F3A567E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F2D191-8497-4217-937F-4A9CEE45B2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6EAFEE-E54C-4EDB-B8E7-C254391EC809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305E46-A357-405A-807E-7BD387CA39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7E4B4-7021-450F-B386-652CF34885C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681C2-9907-44C4-A144-592C01E88F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A260E6-4528-41F3-AB9E-48101F6FEDDC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15147-2DE3-47DE-B411-3A6F91DF2E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C9099B-3996-4410-99A0-CA3964AB03FA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E19F32-B1CF-4F1F-A092-B5204A5192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160A8-C55B-4C1E-BA58-07706945AEF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61E1F-464B-4591-9EA3-E50FE3A4AD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CEDF6-8150-4F12-AE9F-3557C5C443E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51E959-2EF7-4876-9A17-497775C2C5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EE202-A6E5-4B77-8C45-1BE19798627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4272E0-7719-4779-B5B5-1F63FE31DC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C2AD7-EC3D-4537-B01D-6C529FD6C659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74D67A-274D-4A7D-A9C8-76A213AD23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806AD9-909F-4807-B4C6-025C5807B79F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ED615-40E4-4B5B-B3CB-1ED5E5094A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3C606-C178-4CFB-8AFE-6B57FABD872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C7E74-B391-4759-A6E3-1585E8208B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57A501-88C1-4418-A7EC-E81C5FA6ABAF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38615-497E-47A3-A9CB-F88004ADEA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2D8E8-F882-47F3-A401-18CAABB78E7D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BBD24-3205-45B3-9272-DCF828081C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DE1EDF-9BF2-41AD-839B-B12A3A15589E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E7D4C1-68DE-494D-98A7-8F318A6EC1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5DA471-C92C-4BC5-8C7C-9C92BEC2A439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11A8A-7DD7-49FA-9BCE-90E32AEB1E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24A66-249A-4B33-9D8C-FDD0D0707DA9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E9B99-F3FA-453C-A231-856C15F0BC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EEA1E6-190F-461D-8D33-B4A5F87B5DA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78B0F2-ADF6-4A85-874F-D3718957BB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E1CF1-0EE9-44C3-B126-4B0FA968D8F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2F591-E1D3-49F8-8ECE-8FF02A33EE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3445F-84FC-488C-94FD-BA96919D496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657F07-9591-46CF-951D-1384200F12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638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638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AF96E-DCE4-48B7-84D5-2E0D01C5F42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31F2C-70F4-4404-8B19-3DA82ABCFB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93B36A-8E43-4435-BE77-597E78747A17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E331D-D1EB-4452-9463-3BC991EC36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E31CE-96E6-4A16-B443-157BE7B8E3E7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425C2-02E3-4381-BA10-13B7CCF532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7EBF1C-59A4-475D-89DF-6B3F111F61D9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9FA97E-7A56-4F3E-B666-78FFA6BED6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5037AE-B864-44A8-B09C-A597DBF2AEFF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9663D4-AE9C-4D9D-977F-F23B48A2C1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CD2A4-5750-4ECB-84C9-D01F356CBB49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95960-F9B4-48EE-A6DA-F6A736736C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B8891C-FB2C-4315-BCC6-FAF022B2E691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9578A-B618-4C47-9985-EA0F20DFEB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4E628-C123-4BF2-8ACA-0D74B8646226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79125A-E600-4E9C-935F-2F6B2A1E7C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156DA-FD21-4E0C-964E-D9481A10BDCE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50F9B8-B36B-44BF-9A0E-8B30ED1BCD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2AB2C-DDCC-4F8C-A725-B0FCFAC07A29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8FAD1D-6455-4D54-A464-D87EF7EA75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F61B9A-B6FC-4748-AF45-C4A1C42A3987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3BC84-7277-43DC-8507-1FC1AA57C3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DE807-A69E-4AD3-8CEF-A45F8B5107BC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EB03A-C8C8-47AE-815D-E2493B2778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96F674-4E88-4E2A-ACC0-3D286D19E8AB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448A98-5486-4F08-A212-649F7D514B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337DDE-4DA9-4DCE-A8DD-0016B7B003D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873783-B49D-4865-9413-6956AFED82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C1023-1B75-498E-AD96-9BEF280BC0E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C0D73A-68ED-4C12-A8E4-C8BE45C24B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B1BD6-5B9D-402A-BE7A-439DFFD2432D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12728-87BE-4006-B6F6-B1A6E07862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C0FCB-4D75-48E6-9746-676E0739B10B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B8629A-DEC9-48AC-96B7-D88AE4565E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821BD-5714-4E70-ADEB-D957A4F33111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2D11FA-CA90-4C97-87B8-0796D9EF53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9749A-C3EA-4832-940F-8054C9AAF76B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E3650-97E1-4999-944E-DB8D986A15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661F02-718C-45D2-857C-0E20BCBA541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924B0F-2FE4-46CA-80D5-DEED45F650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6B898-3B81-4A24-BF56-F7CDE06CE35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1BB51-9F61-439E-BB4B-646C2CE807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3BED5-B985-4CE4-AD0B-BDC2EFF67AE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12286-A5F3-4B33-938C-8C581E0AC3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79044E-385B-453A-B6A6-85EDE4472576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459A2C-FE37-408C-A7FF-2301336011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57B7C-194A-43AF-9D7E-37E22DA6A16D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D183AB-A5CD-4E35-86DC-3D743947C2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9EEE51-0812-46EC-B84C-E5E2E688885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DA89F-C73C-4398-8F8A-0267D95E6E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85650-821A-4286-B803-85142ADC6AF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911AE2-DE57-4394-ACA2-EF54500FD6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1AE244-624E-4595-A4B8-B8033BC15B21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710F75-127B-4044-B5F2-72CCCE4A67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0D1F0-CC51-4E72-B2C6-CF8CB9B4719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4F4243-5253-4528-9C07-76DC6346A6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52800"/>
            <a:ext cx="4038600" cy="2773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52800"/>
            <a:ext cx="4038600" cy="2773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313334-D141-4D46-AE9C-1159BF6C539E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950A3A-EB3B-4297-8421-0515430D7D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7E5FEA-D394-423F-BC42-AB36C653901E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D86CD-1901-4C8F-A71C-3A6BE6EB52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E3542-1591-4728-ADAA-A8F2A99CDAC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EF9142-7D41-45EA-89B3-637E5E7952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98CC90-E884-4A6B-A1A6-65AFA6AE954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5D2B8-11BE-462F-AAD5-41CD53EA44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9E98F-A45C-475A-A177-564D40F3F5DF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0937A0-20CE-41D9-B2B4-315D1BA2A5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871D4-BD40-40A3-BA03-D7ADE34EA86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21B654-C1DB-49E8-98EE-935400729E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70CF8E-F7DE-489C-BF86-5E4C898E02C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BCBE3-3BE0-49FF-A9BE-91428E64E2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65779A-1C73-4F5E-90E5-4F839CDA99E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88F663-1AAB-4401-8B3C-85DE6FF164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133600"/>
            <a:ext cx="2057400" cy="39925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133600"/>
            <a:ext cx="6019800" cy="39925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DCE81F-75CC-48D4-AEDF-5D36920CE5A4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BD5BA-A56D-4E9A-8000-7EF03BE3EB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00C50-B1C3-4ED8-B64A-83DB48FCFCCE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51756-CF5B-4890-8422-B823B768B8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CD74E0-B42D-4098-8B86-FBE681F23136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18116-DB7E-45B5-86B4-D5B4137C6E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9D5252-9937-4AEB-9DB8-E02243236AD6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3898A-256B-4617-A899-561B56EF25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488FA-06B4-4179-AE78-E83EF8BA234D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B0CF5F-ECC9-4F35-A84C-CA1AA93F43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50A21A-5EDA-4014-B7D0-816006EEFAE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FD705-B4AC-4E9E-9337-7101C433E1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8AD0C-B33A-4CCA-B45D-1F2535AFE00F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0EB3DB-8245-4C94-978A-A7C0310BED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05939-CD03-4345-87A3-9A052D06C87D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930A3-E7EF-4544-B5B0-2B0B0F800D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9D7605-6692-4964-A88E-FE4F5EAD5876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BCE89C-37D5-494B-89D2-04A2B56119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DCD6CD-A088-4C8B-A20D-5947A345B52C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75B76-2E53-485D-8A36-3C13E33A12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623814-A220-4C99-918B-CD33C1A929CB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7662B6-C976-4E9B-9CD4-0E2E7C7008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9F5012-E2E9-4355-9BCB-B4064B12CA4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5198F-FA1C-4FD2-936B-222FFD0351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3FC0F-0528-451E-8B58-030D25B2BFC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74C561-E9B1-4D23-98DC-4ED40A7A20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50F81-C64E-4036-B473-1870EA633E4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51307-B5E2-4F69-B6C0-8921B42089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588DB-17E1-44D8-8A3A-83091F24539B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2F1150-B8B4-4A48-A8BD-47C3739755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5D898B-FDF9-44EB-A3E9-8CA1EC847986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CF379-53C7-47C5-89D9-31D6163DBF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BB40A-0640-491F-99ED-D2CB5A8EFD3C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0E369-2B21-43C8-9997-30F1CAC65E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E1D360-A623-4289-8F44-3F691C8B0E12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2E61B2-E5DC-4310-AF75-9EFD73D6DA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FD8B7-3009-4BF4-9431-4F556F7F4982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B8261-11E5-4B00-9ACA-A92922E922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A3AB24-BEFF-4BFE-BC95-C0DAEC62402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C3474-0E87-4F1B-99E9-9333833AA7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5B90C3-3DD8-45A3-AA4D-BA6E70B5C2C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68637-F4D2-4532-8885-EDE5893A28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2CDC35-CF00-4ED1-AB17-93F87AA7D7E6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9D3AD-ACCB-4F31-BC32-D955F23FB9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75F510-DE5C-4760-9356-8B3B9C732B8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1E64D9-302B-47CE-AE3C-B45B1696A0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581651-E243-45C4-AB87-FED8ECD98524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E4685D-63AA-4004-BC5C-A9F6ABD5F5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D36BBE-F1C0-406D-B3F3-D7D6361B88BF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91867-13C2-4E11-BAC4-745CB37F0D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79B4D-C221-4903-96BC-AFA051CB0BF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71653-B324-47CC-881F-E29E7C4E33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CEB2D-C0CC-4DA9-9CE1-03E561BC42F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4A056-AAE2-49D1-89F1-96F381FDD8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7DEF0-39B2-4D8B-974F-8D27D3AC79BC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E64842-0028-4BB1-A93B-94D8AD994F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3FA9F4-1041-4B8A-B39C-3B1982267FA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A3F0CC-EF90-4CC0-9818-5533BA51D2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52800"/>
            <a:ext cx="4038600" cy="2773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52800"/>
            <a:ext cx="4038600" cy="2773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CDF5E4-FB1D-46EA-AE43-7E3188B76B22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A7F866-1C5F-48EC-854E-431FFEC34B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54AC5-2C3D-467C-B552-66194EF1410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C54079-4EDD-4055-81E6-A133C0B67D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A52B21-2A57-41B8-8815-3024D60E01B2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A1C41-2AE6-472A-8D1D-223FA1A136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B95FB1-C2BA-4DE4-9046-46B66EB5A66E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54D5B2-C71F-4C92-A3E3-93F89D215C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978CE0-2267-496C-9A90-8F6C27E8A53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E6D12-227E-4538-8A82-BCD863F0C3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F4278A-754C-415F-B647-CB02054B804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D83864-548E-4E0E-A5D6-0CC26D00AC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87A71-771A-4E37-8E8D-381A1F4323EB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716F3A-BB85-4796-9089-6A7F58C074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133600"/>
            <a:ext cx="2057400" cy="39925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133600"/>
            <a:ext cx="6019800" cy="39925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2AD1A9-683E-435B-B94F-C6E356852AFB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B07518-43A6-4113-BB6A-7E34B1CBC2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325B7C-2E44-4672-B2A3-7AF6AE24A9E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C1A95-23D6-407B-A5AF-65C55FA3F9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BC1A4-AA61-4F5B-BB9B-D4DE7E4EF986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9E4464-6DE7-4BCE-9562-32FCA59CC0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64155E-3EA4-46D1-A5EC-41210358552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E78E7-D301-433E-B403-7F450C8660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73E4E0-178D-4684-9822-E8919DABBFB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B23C7F-F1A2-4DDD-9246-76F232DA0A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9E6577-2F2C-4D26-A7EF-28A6BD6016B2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8F0D60-0BE8-46FC-B59B-42954E8B8B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1D85A-D3A6-43CA-A1B1-12D2C128D0E4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098372-FC5D-471C-BE43-FF3E3B517B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95D2C-1434-4DA9-B9F6-BD4CC5680BD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062D5-1D6C-4B11-8722-02C9FF5AC6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72F31C-2C16-45CE-9C30-BA35B0460B89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0CF7E-0AC6-42C3-A771-7B054C1F6A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C7ABE-203A-4634-A3C4-B3A83593780F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D9CC34-71D7-4902-B962-941A81D924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282B3-B6D8-4697-8571-15E59C0EC86F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E54DA-7343-4E6B-B407-B87F9BEADD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2B9385-5A23-444E-AB6F-CDCA7DDF8DCF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A4629-1CA2-4624-88ED-7BED5CFD10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3957D-1980-4276-BE67-D8A6848B6B3E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2AD37-CC37-4BAA-9974-2293BE3E2C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25E71-00EA-4464-A14D-457DFB6E47E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B4437-36BD-4BA4-9A45-F8322EBDC6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6A0968-E615-46B4-9EA9-A4C0806D588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2504A8-E2B4-4D41-882C-4AD7410D38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73B61-E53F-404A-8DCB-27D5C83DCB1F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B046B0-C8BE-4ADB-85E6-DF9B3D2C66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D9AD3D-A834-49F4-A18E-06DBF48E3A46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67E828-764A-48B2-BA16-418F5CFA34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98A7D-E8A4-4EDD-B489-29309C0FEACE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22B50D-5194-491A-A3E8-91F6706991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7E853-7B4B-4044-A0DB-206E0F0691E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C27DC-0AC7-4CB9-A0AD-630F12C461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C99679-4D1C-42FC-9E56-44DAF2FBE96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A7D1E2-942C-4975-B67B-A74055327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B8F6D2-194C-453D-AB0A-FFEF5939C9DF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DB870-23DE-4428-A6DD-293ABED120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D7D6C1-908D-452A-9270-C12AB800260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1182C7-6E25-482E-88F5-94C587B0EE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137E9D-6A10-4BD2-9374-5E7E262D0B5E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450B51-0B12-4DB5-8ED0-657924BCDE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62A233-435E-46CE-8F57-246D7AFCC092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95380F-E411-4E17-92B7-FFDB4856FB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C9099B-3996-4410-99A0-CA3964AB03FA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E19F32-B1CF-4F1F-A092-B5204A5192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6F294-5B23-442A-B63C-FB5F791C8ADD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717D2B-83EA-4B1E-947C-995E740B57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76DCBA-D2F2-4A8B-909E-A04674AE217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C1F5D9-96E7-442A-ACD0-071D6C0F9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DF2838-33DD-4EC3-BED8-A81C055D320B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64AE22-FD0E-46C1-9BF2-09D829D369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25FADF-3552-4E58-9E49-385AD8AE746D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77BA14-3C5D-4488-8D94-D15B3873E8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35938-9F78-4EF0-88D2-2EA58F4DBDCF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AED7E-F4AD-4D4D-B05B-71319230E6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52800"/>
            <a:ext cx="4038600" cy="2773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52800"/>
            <a:ext cx="4038600" cy="2773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E8A750-0BD1-4995-A064-98E4EF1AE96B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17468A-33E7-437C-BD07-14468B44B3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11149-FF0A-4C40-BF0F-8E0DA4EC3186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58157-220B-4FE6-B469-285B643605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4481E-6DCE-43DA-B695-6AD923B0FE6E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59CF4-63F5-45A6-8D84-9167F3B8FE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7FE1B-3C30-45DD-9B75-292A758DD0EE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77B092-806A-4987-A257-BC5AF21EC1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5A3E67-8E12-4890-A91E-BC727A6BBDC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2099B-2605-4BB7-8227-F3892807F2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03C59-A74A-461C-ADB2-5404424F8E2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C19A7-8BCE-48C4-A99F-CFD7C3D628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43000" y="2971800"/>
            <a:ext cx="3352800" cy="3154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971800"/>
            <a:ext cx="3352800" cy="3154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B7A9CB-2FFC-410A-AAB0-7FD0684087C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5065C-3E04-4911-B55F-5CF55DF5C3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85D55-2575-46A0-B359-C53222E50A3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446B8E-1668-4AED-9C6D-8AC316E1F0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133600"/>
            <a:ext cx="2057400" cy="39925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133600"/>
            <a:ext cx="6019800" cy="39925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39BE3D-250E-4D43-99D6-62F674A21BDB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5100C-6459-448A-A5F3-FE40D75D7A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E5DA3-938E-4AFD-A0F9-188FBB69ADE7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632D3C-562F-4503-ABE9-D5AEB2EEC1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2559B-98EA-4E5A-A2F5-89FA3B4A5708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287E0-E663-49F7-8BFF-B155677B23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D4AE78-3A43-48BB-B5E8-CAF24AE6D750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6B3F-142D-4952-9787-FA61B1E464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6EF963-B539-4736-9AAF-E41010EF3639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5A3F5B-B5B3-4AC1-9CCB-6969787E4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64C12F-6F43-4FFB-9A0C-A1D49CA57E7A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1780D9-65F6-4594-8871-1B3D6A5CCC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FB8F8-5B81-420E-B7EA-5A8E761186F8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44CCC9-41D2-457E-840C-A4A95DFAF3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A1F9F1-40A6-4643-B586-9DBC320A7F4A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3E83E-9F39-431C-8FE4-FC45981B3C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B049C2-1CE5-46C4-886D-77EFD0347F82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D7CF6C-F617-42F8-8D9F-46DCDF9482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805CA2-89F0-4203-B3FB-4372416B8961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43CAFF-21AF-4232-BB9C-5411C67B12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535C20-2AAC-45EE-AE67-E5F8327F828B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5BF20-6CA6-40BD-BEC5-A87F5B262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09E20-7B0B-46E9-819B-3DEBC9B17C92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9B4BF-4B40-4116-8DEE-7460B21E9A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6F7EDD-A273-45EA-B229-462F86119854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138952-398F-4A22-9ED7-4D1F6CA232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5D82F5-BEAD-4A8E-AEFC-665072D2344C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97E838-5082-4658-80A3-15D642BBFB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67176-5CA6-42DA-A2AA-8392B1A5B85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34EE21-F270-4EA0-9587-41FCEB5B4E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EF03F5-3F38-4173-860C-679AC8A42A4D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BAAF5F-F201-40DD-97A0-E782138CC3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25795-F168-4F01-99FB-BE1734D45FE2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8FD30F-9707-4C41-9787-D0E887A532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A4501-6316-40DF-BA67-A86FCFFFA87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35101-327C-4DE2-AEC0-13E2312899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1517D1-10FC-46E1-928D-097C8C88AA7C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E56AB5-65DB-4513-956E-FB5538541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2C22E-8DD5-4594-BAB5-B8F944367B01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AC947-6F9E-413D-BD83-C5DDD5CBDA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CDD6B-DF13-4714-9E2E-3437444A53E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6B542-CEEB-4ADE-B5FC-849D369969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037EF9-D9CB-4028-9B2E-E808BD7F5FDE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B66EE0-52A5-4F7B-829A-20BD884732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A73E36-1708-48FB-8B0B-26A29906880C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7B9CEE-4D68-4106-B791-0C591EBAA5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4AE3C-CA04-4E0A-BF76-7A2BF1990DF1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1AC0BF-12C5-4F52-9F74-60347CC60B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94CE0-5704-4862-9CF2-2DB52B7D83F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A84170-5C99-489E-AAC8-D3B660011A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03F236-C615-408C-9C4C-FC56B6882364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2276D3-2658-4A46-995F-96DA144159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21F033-1E12-4BE8-9C14-8F92E7C1DEE2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FF957-B01E-4EDB-8B8E-69E7E835E4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AA2126-D0AB-4889-B2F9-06680F41E12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67268A-144D-4EF6-8266-737632148B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52800"/>
            <a:ext cx="4038600" cy="2773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52800"/>
            <a:ext cx="4038600" cy="2773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71EA92-91AB-4D79-A722-3FAC402D11EB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5A1B39-4426-4055-8FFD-F5052AE257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E3DC7B-1270-4BF7-8F1F-BB694CA06FC9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A4D5E-0722-454E-990C-793A39A9AC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601CA-1B77-45E9-81E8-7E3BFFFA981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062C34-96EA-4C6F-8DC2-A15D6DA04D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3232D-774E-4303-BDF5-82F4134338F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1DD37-446E-4D75-A6F4-A544C3DE8E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CCDF4-C98F-49BD-B838-35CBF2598CA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71461E-CC98-4E96-ADF4-29DF4FBAFD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A9FAB-B9B8-45FB-996C-B3A840D7B33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935BB-41F4-430C-8348-0E1551C057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8186A-1A0F-4677-A1F7-C684E364B40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2AE55A-DEE0-42FB-9EAA-CD4923F795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D7EF9E-876A-410D-98BC-698EC9F03BFF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D6E5C8-01AC-4AE2-9736-FCD319FCC5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133600"/>
            <a:ext cx="2057400" cy="39925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133600"/>
            <a:ext cx="6019800" cy="39925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CB254-445C-4696-B145-F9D88A39E426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0C9D4-6E92-4F06-8372-799D3BCADF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EF7FF-7984-49FE-B4A4-D183B723186F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3E7481-489F-468E-A89C-68F1330144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C50080-5420-4B2D-8D8E-35E567A2FAA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C666DA-DC14-4BAF-801E-9877D5B339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8880FC-6325-4DBB-8D34-E920E56F47E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F4C845-DB1E-4C72-BD33-CB0C349A68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62CBF8-21AB-410D-968A-9192437004B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0AE77-5C95-4246-A3C1-8710B98BF0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7430D-75D1-4B78-AC67-FEEBE7C6712E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A8075E-40A4-44C3-BF40-CA97B10B16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776E9-9F1B-4F4C-B482-3D04E525368F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20D596-E556-4550-AE16-E40D48891A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96F05-ED62-49B6-83FF-C1B027BBFF9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B96B8B-5E09-4CBB-A326-9B0F8CA8E5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76B6A-A73B-4B40-86D7-8B04A941B03F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427C7-089E-4E31-BC7A-C44FB8874D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B683B8-A243-4AA0-8A7F-C655D03D8C12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3A3EB0-A56A-4D8F-ACCB-2E4573290C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1D90A-2747-496E-B654-ACD4938F8DDF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26434-92E4-43FF-81FA-2AE2A91484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35A6F7-56B9-430B-B1FC-84307013A379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ECEB3C-8497-4253-9D70-3188D30AB5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25544C-5E4B-429B-BF9C-39F1CD97EBED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18E02B-F0F7-43B4-B9CD-ED5A6698CE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4EBBB7-B4E2-4297-BC8B-E886E3C0F181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335538-60E5-4318-A912-958915FE28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021B7-0C7F-484C-B7C6-16B4365061E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A0E97-8C0D-409A-AAD0-67C955A728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2ED919-DDE8-4168-AE01-C24843F1EE66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918CB-EA11-4AF0-915C-7F5FCB488A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09A0D7-4DD0-42AC-9FD8-C0BD9BF9950B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2D790-7924-44D4-B2BB-CD5C9D9474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F966B0-B771-461B-8FAA-B5F11BFD5956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313513-B091-4C81-9F29-6AB2A641F9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B5AD1-4A61-474C-ACE4-C2233CEB6341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6A38D1-32B8-4CC1-8519-E4E6C4B287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46AC3-0736-4F5A-AF22-44C631C677C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AA4281-C677-4CDE-A4B4-9C3684E7C7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11D0F-F305-4A28-B97A-91AD790127E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384269-F92B-447E-BDCC-678FF0DA02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68795-A9F8-4A81-9F6E-FF799CAE6DCE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7C333-3FE6-46AC-A446-5CC2319000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E0F44-8838-4BFA-B7C1-BF9D1C7ABC64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18CDE-6AFB-4A50-AC77-EDDE33AFE3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60B15C-78D7-4F87-AB1E-5BEE8A53834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83BEE9-42A4-4DEA-8BA8-18DE5741F5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7A331-F4EA-4E96-8D7E-2A03F8F45D3E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43C42D-CA24-46CB-9E74-FDDE32B99D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5FC390-2574-4646-B32E-5F29EC34BA3C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6AA64-AA7A-4261-BBF4-7A00C17A01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934819-51E2-4B4D-A800-706E2C6B96F6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E7FFE4-4420-4474-B5BC-B1A8B7937E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96A77-5D18-44DB-8471-B5E680EA3B2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1857B-171F-4E1D-800B-DAB9D935D5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00C275-579F-443C-A7C9-642D156BA88B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BD55C7-CC4D-4651-8B68-B0697A79BA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52800"/>
            <a:ext cx="4038600" cy="2773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52800"/>
            <a:ext cx="4038600" cy="2773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1E70DC-6996-4A5C-9B0C-EF0EFA2EF044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E9C447-EC5C-4E1C-AD1F-F58D5C952B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66328-09C1-4CD6-8B05-179BAD73D7C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53CD7-6FA0-4F97-AE88-7AA6D9D14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C56AA-BEB6-4B08-ACEB-04F15EA4A60D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DAFA79-1856-4249-AA78-2CC5F95300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8BF4C-989E-4756-A1BD-43208D18636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6796F4-1D9A-4245-89F1-3351757DB3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F899A4-4A1D-4935-BDB1-681E49393E9F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5B318-3E40-43F2-916D-D0E597BF9C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2E48E-A6E0-42D9-B5B1-D34807C05794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87656-EEFB-4335-B8BE-ACEF07F85B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2ED29-9C8C-49FD-A16F-E542145E077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9A1A0-96FD-46D8-BF74-46A46EB4D1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133600"/>
            <a:ext cx="2057400" cy="39925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133600"/>
            <a:ext cx="6019800" cy="39925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7CE05-7B95-4309-8271-4072947C396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289958-C6BB-462F-8270-4CFC25A7CA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CC000-2C68-43EB-B7A6-3F2A6DAFDE1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7E29E-7079-4785-AAA1-B68EDF7EB5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BFF217-94A9-4D2A-97B4-81D05591667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181277-2A61-4670-8D3A-20233E429D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676400"/>
            <a:ext cx="2057400" cy="44497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76400"/>
            <a:ext cx="6019800" cy="44497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99D04C-192B-42B4-A8CF-4BBE2C80E322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16ACDF-2891-4E04-832F-5530009B72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67587-7578-426E-905F-7F709354ADEC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B1C08-D334-47A9-ACC4-E215387A9F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86A0D-CA14-454A-9777-15798237B87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4E485-B6B2-402D-B030-0492E2F73C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B3F303-E5DF-4600-910A-70F130B00C1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E76948-5BC8-45DC-A131-BE9302A36E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26637F-5651-45F5-81F3-3FE2FF92E5C4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2F9D31-02BF-4C0A-A377-2E94667DDF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30FE9-26CB-4CF2-A134-55E9AAB7344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A4058A-AEC7-4F1E-BBEC-08F469B2A3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544AFE-5C2B-425C-9552-1902664B1B89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F86ACD-459E-44EA-AB6D-370E474D4F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24017A-0843-4572-9A54-6CCAF760EB04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8DC7C0-D407-442F-B579-07E533707E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7C5AF2-E042-480F-A729-1BF11ADA446B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109AC-C24D-491A-8E27-A7A22D5EDB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61C64-AA8D-4828-A92A-5E8933651CF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01298C-86BF-404E-86FA-0236848E50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D058BA-0E84-45C6-83C8-03B816C1ECF9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D2561-0675-4963-880F-5EF8A3568F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C8B58-871D-44A3-A570-8BB5CDF00C36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80502-F158-41DC-AF22-F8BD63BFD6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DEBF51-9AF7-4D7D-80AC-CF64C8A6093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6EE735-BEE6-4CDA-BB75-43F1BAD568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8ADF73-C3D5-42EC-9AB2-8F2CB036B07C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792F9A-C935-42FB-B012-9EC4EDEF8B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52800"/>
            <a:ext cx="4038600" cy="2773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52800"/>
            <a:ext cx="4038600" cy="2773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B8FF2C-2515-46D7-80D2-1036752DFA4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4690B5-048D-4AFE-A6B6-7FB724E866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B593E-332C-4ADF-A17A-25FEBFEAF2F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89A4D-A5EC-40FE-93B5-10B292BCAD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F877A-B6D6-4CA0-9D43-4D027E24BC14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2C33A-A582-4C84-BB35-5D0C2ECBD6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5D7425-26E4-46F3-8CA6-47258D44668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03E24-6269-4C5D-81A8-B33466533F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DBF41-A046-438D-BE0E-D5876E3AD494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070884-9DB6-4132-A87F-A623CC581A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508AD8-048A-4D0B-9B27-9D3B48032C9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3422DC-761C-4263-BC8A-5916F8E5C1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A61D4-2402-49BC-AEE3-A15B09FDF12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075EF4-2FA7-47FB-B5BD-440BF8872A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133600"/>
            <a:ext cx="2057400" cy="39925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133600"/>
            <a:ext cx="6019800" cy="39925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06AA3F-63AA-45CB-837F-90634DA95C6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7DE9B-4C6C-4977-A289-E536A0402C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C9099B-3996-4410-99A0-CA3964AB03FA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E19F32-B1CF-4F1F-A092-B5204A5192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CF8186-F363-46B0-AAB0-A8663FF1CF8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D75528-1AF1-4D1B-A493-A7CEB8BE55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10.03.2026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92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10.03.2026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80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10.03.2026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820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10.03.2026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389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10.03.2026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2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10.03.2026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63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10.03.2026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008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10.03.2026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23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10.03.2026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834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10.03.2026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27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AB96BF-689F-4905-94BD-439C1FA71F0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B517E-9478-46B7-8A4D-B3C9CC0A14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10.03.2026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34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10.03.2026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45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10.03.2026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27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10.03.2026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04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10.03.2026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08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A6331-BE41-4CD2-8045-5713B0717F0C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417FC-3932-4DFC-88B0-991618F0DC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C225BF-895C-4B5F-98D2-27CB8D374496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28EC9F-F23D-4475-9713-2048862896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709C1-0F3D-4BBD-8DC6-996472E68F54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9E80A8-4C8B-4017-A79B-E6DBFD1217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3E82C-43E5-42D0-AF34-F6741FFF4D2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76C0A7-0871-469E-B9CB-C36FF64920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0201C6-7F85-4EDF-86CE-5FB4ABD3B56D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3D293-F1A4-473F-AA3D-003ADE3BA0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F04D1C-533F-4CB6-A9C5-A4851E83951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638E42-D545-413E-A407-1D86CDB251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76ED8-6B35-43EF-A605-492BDF20850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08B9A-A962-4676-A295-F68FA1D7EA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E8DF5-ACFD-4025-A52F-7D44CB5CF0A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64ADE5-6BCA-42F3-AAC9-08309D537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C9099B-3996-4410-99A0-CA3964AB03FA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E19F32-B1CF-4F1F-A092-B5204A5192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913A55-1FC7-493A-8BB8-F433B5D95441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F24AC-EE17-4072-8CB3-0B3C3E9C26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25651A-74B2-49EE-B327-145517A8DD82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47676E-3AEA-4050-91F4-D66EFE1414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5A21A-5014-4491-9A93-7747556185BE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B98E5-6ED5-494C-A8CC-61188E6A66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8BF74-66FE-4E1B-BC32-A9E0F9D655B9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055614-86C9-4B50-B10C-09803BA84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0BA7E-5A50-4575-A110-79FDE850660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ED211F-5A15-41CD-A8E4-C18689CB17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77F6F-C0FA-435E-9A8A-84B0D199EA81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266AB-5215-4538-97CC-74D727A8F6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FDA4C-7905-44AC-8A72-BCDF31138D7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12513-32FA-4751-A686-0E4D34CB97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92782-00AC-4ECD-9117-87432C94A1D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0D3C8-476B-496E-A400-5C219AEB53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1C498-A885-4E72-9931-58ACCA45C0D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60861D-A7A5-414A-AEE7-2928103ED7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0B3EE8-A53D-4642-8FCE-BE02A331B92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152EF-7A8F-42A6-B208-38F94D3859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C9099B-3996-4410-99A0-CA3964AB03FA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E19F32-B1CF-4F1F-A092-B5204A5192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14AB7A-5359-4B05-8FC8-F4CBC192F67B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4E6514-14D4-4658-B239-F257DC2632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150D8-24AF-4CFF-A465-001A7BE83C7E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022E77-3A99-4813-96DC-8EF3DDFAAF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7DBF8-D596-470C-AC15-66F9FC58D68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CDD992-B1EC-4E17-9A18-048771ECEB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9527F-B9F9-4309-8FD5-F44E00669F09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D98A1-856B-4F58-9EFF-B8C7281AE9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43000" y="2971800"/>
            <a:ext cx="3352800" cy="3154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971800"/>
            <a:ext cx="3352800" cy="3154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28453-D667-4F0A-8BC5-1D8044444E1D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C7EBB-57A0-4D9F-9246-8DFFA743CB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E02819-FBDA-44AC-A152-245ED2AC90D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7F396-10F8-4536-9E49-A3A84B2466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F1737-54CD-4DA9-83A8-2E1A55296D04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3A6E2-72AF-42FF-95E0-DBDA82C3AB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F6CA0-1467-484D-B878-13D70A7D75D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DD136-6578-4D5D-A53F-ADCBE34EB4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2CD5F4-899C-4C6B-A5C1-DA0803A087AC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B47FD-B50B-436C-B97B-FD1072DDDD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5E1F3-4874-41F6-A590-23BB1AD3C99C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B512F-AFF3-48D3-8785-61A208E48E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C9099B-3996-4410-99A0-CA3964AB03FA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E19F32-B1CF-4F1F-A092-B5204A5192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73BE5-897B-4F00-825D-4E5800060B6B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8AE43-2EE5-4511-8810-371FE257BB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676400"/>
            <a:ext cx="2057400" cy="44497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76400"/>
            <a:ext cx="6019800" cy="44497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BD54FD-0B0C-45E9-A946-8FC82ADA512E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C87CB3-D0BF-4406-AE68-E3C4F2C6C8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0AB2C-B41D-43BA-B01D-5417C97FAE4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5E6C1F-8F8C-4999-B199-6953C4BB99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A9A529-F358-4F60-B6AF-B38D5757B23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3D013-DC4E-451C-BE4D-95E75B414E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7ED261-C77E-4FD3-910E-F069CC50C2E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854201-6246-45F0-9F1A-ECF0094010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BCA6F1-C30B-4574-9635-6D867908BC4F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006CA9-3820-49D2-8E0B-13A3023D2D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A4E41-78DF-4521-B185-A4082CE32009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5F9A3D-B087-4670-9F50-51C0F616DF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C21F2-3D32-40B8-8CD0-CE646F8D522E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B2659-202D-4D94-AD8F-AAC0F798B1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481495-C122-4849-9B67-5ACCB3B180D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4F0CF-8167-4250-8F57-F408CB35CC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B3CACE-C404-4C8F-9787-8B5B4F01B8A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60C598-4F29-4E23-9B5E-9860B26956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C9099B-3996-4410-99A0-CA3964AB03FA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E19F32-B1CF-4F1F-A092-B5204A5192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A527F-C8A9-4835-97AF-B036973A7F9C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B2313-80DE-44A4-BC7A-6EC2FFB4BD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CA8E5-01CC-4A37-A5F6-FE58AA390F4D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36020-37FB-4742-9209-29868672A4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F9B22-F51A-40A9-B089-9927957A94AC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75018F-F2F2-4A4D-9E94-478891FF09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AD662-5E51-48A7-9AAB-E4AA22795A1F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E0D96-E58F-4628-B4B7-FFFA6CB25B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3CE271-C33D-4280-9C7C-85F9332A247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6B5B5-2174-4DFC-AE7E-DCC2BE85EF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A8134D-1528-4EF6-B0A6-A607DFCE9EEF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5685B-3491-4652-85C2-2B2EA56D20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03282-5C82-44B9-8645-2F1E0A4AB389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85296-7F97-4E10-819D-9D52A8F71F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8D855-A00A-42AC-8DE5-BE1CC18BE6D2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8C8B5-5BC7-4D65-AE6C-FDFF56D53C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F651E2-34C4-49AC-A0B9-ADA5AAA0780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24B32A-6F10-4986-B77D-82B2C108FF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37EC6-63D7-4D6F-8E5D-9069F1BD6579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DF47F-C5D4-477C-AF87-1E6A727FFE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image" Target="../media/image10.jpeg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image" Target="../media/image11.jpeg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13" Type="http://schemas.openxmlformats.org/officeDocument/2006/relationships/image" Target="../media/image12.jpeg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4.xml"/><Relationship Id="rId13" Type="http://schemas.openxmlformats.org/officeDocument/2006/relationships/image" Target="../media/image13.jpeg"/><Relationship Id="rId3" Type="http://schemas.openxmlformats.org/officeDocument/2006/relationships/slideLayout" Target="../slideLayouts/slideLayout139.xml"/><Relationship Id="rId7" Type="http://schemas.openxmlformats.org/officeDocument/2006/relationships/slideLayout" Target="../slideLayouts/slideLayout143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11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5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5.xml"/><Relationship Id="rId13" Type="http://schemas.openxmlformats.org/officeDocument/2006/relationships/image" Target="../media/image14.jpeg"/><Relationship Id="rId3" Type="http://schemas.openxmlformats.org/officeDocument/2006/relationships/slideLayout" Target="../slideLayouts/slideLayout150.xml"/><Relationship Id="rId7" Type="http://schemas.openxmlformats.org/officeDocument/2006/relationships/slideLayout" Target="../slideLayouts/slideLayout154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9.xml"/><Relationship Id="rId1" Type="http://schemas.openxmlformats.org/officeDocument/2006/relationships/slideLayout" Target="../slideLayouts/slideLayout148.xml"/><Relationship Id="rId6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52.xml"/><Relationship Id="rId10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51.xml"/><Relationship Id="rId9" Type="http://schemas.openxmlformats.org/officeDocument/2006/relationships/slideLayout" Target="../slideLayouts/slideLayout156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6.xml"/><Relationship Id="rId13" Type="http://schemas.openxmlformats.org/officeDocument/2006/relationships/image" Target="../media/image15.jpeg"/><Relationship Id="rId3" Type="http://schemas.openxmlformats.org/officeDocument/2006/relationships/slideLayout" Target="../slideLayouts/slideLayout161.xml"/><Relationship Id="rId7" Type="http://schemas.openxmlformats.org/officeDocument/2006/relationships/slideLayout" Target="../slideLayouts/slideLayout165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60.xml"/><Relationship Id="rId1" Type="http://schemas.openxmlformats.org/officeDocument/2006/relationships/slideLayout" Target="../slideLayouts/slideLayout159.xml"/><Relationship Id="rId6" Type="http://schemas.openxmlformats.org/officeDocument/2006/relationships/slideLayout" Target="../slideLayouts/slideLayout164.xml"/><Relationship Id="rId11" Type="http://schemas.openxmlformats.org/officeDocument/2006/relationships/slideLayout" Target="../slideLayouts/slideLayout169.xml"/><Relationship Id="rId5" Type="http://schemas.openxmlformats.org/officeDocument/2006/relationships/slideLayout" Target="../slideLayouts/slideLayout163.xml"/><Relationship Id="rId10" Type="http://schemas.openxmlformats.org/officeDocument/2006/relationships/slideLayout" Target="../slideLayouts/slideLayout168.xml"/><Relationship Id="rId4" Type="http://schemas.openxmlformats.org/officeDocument/2006/relationships/slideLayout" Target="../slideLayouts/slideLayout162.xml"/><Relationship Id="rId9" Type="http://schemas.openxmlformats.org/officeDocument/2006/relationships/slideLayout" Target="../slideLayouts/slideLayout167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7.xml"/><Relationship Id="rId13" Type="http://schemas.openxmlformats.org/officeDocument/2006/relationships/image" Target="../media/image16.jpeg"/><Relationship Id="rId3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76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71.xml"/><Relationship Id="rId1" Type="http://schemas.openxmlformats.org/officeDocument/2006/relationships/slideLayout" Target="../slideLayouts/slideLayout170.xml"/><Relationship Id="rId6" Type="http://schemas.openxmlformats.org/officeDocument/2006/relationships/slideLayout" Target="../slideLayouts/slideLayout175.xml"/><Relationship Id="rId11" Type="http://schemas.openxmlformats.org/officeDocument/2006/relationships/slideLayout" Target="../slideLayouts/slideLayout180.xml"/><Relationship Id="rId5" Type="http://schemas.openxmlformats.org/officeDocument/2006/relationships/slideLayout" Target="../slideLayouts/slideLayout174.xml"/><Relationship Id="rId10" Type="http://schemas.openxmlformats.org/officeDocument/2006/relationships/slideLayout" Target="../slideLayouts/slideLayout179.xml"/><Relationship Id="rId4" Type="http://schemas.openxmlformats.org/officeDocument/2006/relationships/slideLayout" Target="../slideLayouts/slideLayout173.xml"/><Relationship Id="rId9" Type="http://schemas.openxmlformats.org/officeDocument/2006/relationships/slideLayout" Target="../slideLayouts/slideLayout178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8.xml"/><Relationship Id="rId13" Type="http://schemas.openxmlformats.org/officeDocument/2006/relationships/image" Target="../media/image17.jpeg"/><Relationship Id="rId3" Type="http://schemas.openxmlformats.org/officeDocument/2006/relationships/slideLayout" Target="../slideLayouts/slideLayout183.xml"/><Relationship Id="rId7" Type="http://schemas.openxmlformats.org/officeDocument/2006/relationships/slideLayout" Target="../slideLayouts/slideLayout187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82.xml"/><Relationship Id="rId1" Type="http://schemas.openxmlformats.org/officeDocument/2006/relationships/slideLayout" Target="../slideLayouts/slideLayout181.xml"/><Relationship Id="rId6" Type="http://schemas.openxmlformats.org/officeDocument/2006/relationships/slideLayout" Target="../slideLayouts/slideLayout186.xml"/><Relationship Id="rId11" Type="http://schemas.openxmlformats.org/officeDocument/2006/relationships/slideLayout" Target="../slideLayouts/slideLayout191.xml"/><Relationship Id="rId5" Type="http://schemas.openxmlformats.org/officeDocument/2006/relationships/slideLayout" Target="../slideLayouts/slideLayout185.xml"/><Relationship Id="rId10" Type="http://schemas.openxmlformats.org/officeDocument/2006/relationships/slideLayout" Target="../slideLayouts/slideLayout190.xml"/><Relationship Id="rId4" Type="http://schemas.openxmlformats.org/officeDocument/2006/relationships/slideLayout" Target="../slideLayouts/slideLayout184.xml"/><Relationship Id="rId9" Type="http://schemas.openxmlformats.org/officeDocument/2006/relationships/slideLayout" Target="../slideLayouts/slideLayout189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9.xml"/><Relationship Id="rId13" Type="http://schemas.openxmlformats.org/officeDocument/2006/relationships/image" Target="../media/image18.jpeg"/><Relationship Id="rId3" Type="http://schemas.openxmlformats.org/officeDocument/2006/relationships/slideLayout" Target="../slideLayouts/slideLayout194.xml"/><Relationship Id="rId7" Type="http://schemas.openxmlformats.org/officeDocument/2006/relationships/slideLayout" Target="../slideLayouts/slideLayout198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93.xml"/><Relationship Id="rId1" Type="http://schemas.openxmlformats.org/officeDocument/2006/relationships/slideLayout" Target="../slideLayouts/slideLayout192.xml"/><Relationship Id="rId6" Type="http://schemas.openxmlformats.org/officeDocument/2006/relationships/slideLayout" Target="../slideLayouts/slideLayout197.xml"/><Relationship Id="rId11" Type="http://schemas.openxmlformats.org/officeDocument/2006/relationships/slideLayout" Target="../slideLayouts/slideLayout202.xml"/><Relationship Id="rId5" Type="http://schemas.openxmlformats.org/officeDocument/2006/relationships/slideLayout" Target="../slideLayouts/slideLayout196.xml"/><Relationship Id="rId10" Type="http://schemas.openxmlformats.org/officeDocument/2006/relationships/slideLayout" Target="../slideLayouts/slideLayout201.xml"/><Relationship Id="rId4" Type="http://schemas.openxmlformats.org/officeDocument/2006/relationships/slideLayout" Target="../slideLayouts/slideLayout195.xml"/><Relationship Id="rId9" Type="http://schemas.openxmlformats.org/officeDocument/2006/relationships/slideLayout" Target="../slideLayouts/slideLayout200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0.xml"/><Relationship Id="rId13" Type="http://schemas.openxmlformats.org/officeDocument/2006/relationships/image" Target="../media/image19.jpeg"/><Relationship Id="rId3" Type="http://schemas.openxmlformats.org/officeDocument/2006/relationships/slideLayout" Target="../slideLayouts/slideLayout205.xml"/><Relationship Id="rId7" Type="http://schemas.openxmlformats.org/officeDocument/2006/relationships/slideLayout" Target="../slideLayouts/slideLayout209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4.xml"/><Relationship Id="rId1" Type="http://schemas.openxmlformats.org/officeDocument/2006/relationships/slideLayout" Target="../slideLayouts/slideLayout203.xml"/><Relationship Id="rId6" Type="http://schemas.openxmlformats.org/officeDocument/2006/relationships/slideLayout" Target="../slideLayouts/slideLayout208.xml"/><Relationship Id="rId11" Type="http://schemas.openxmlformats.org/officeDocument/2006/relationships/slideLayout" Target="../slideLayouts/slideLayout213.xml"/><Relationship Id="rId5" Type="http://schemas.openxmlformats.org/officeDocument/2006/relationships/slideLayout" Target="../slideLayouts/slideLayout207.xml"/><Relationship Id="rId10" Type="http://schemas.openxmlformats.org/officeDocument/2006/relationships/slideLayout" Target="../slideLayouts/slideLayout212.xml"/><Relationship Id="rId4" Type="http://schemas.openxmlformats.org/officeDocument/2006/relationships/slideLayout" Target="../slideLayouts/slideLayout206.xml"/><Relationship Id="rId9" Type="http://schemas.openxmlformats.org/officeDocument/2006/relationships/slideLayout" Target="../slideLayouts/slideLayout21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1.xml"/><Relationship Id="rId13" Type="http://schemas.openxmlformats.org/officeDocument/2006/relationships/image" Target="../media/image20.jpeg"/><Relationship Id="rId3" Type="http://schemas.openxmlformats.org/officeDocument/2006/relationships/slideLayout" Target="../slideLayouts/slideLayout216.xml"/><Relationship Id="rId7" Type="http://schemas.openxmlformats.org/officeDocument/2006/relationships/slideLayout" Target="../slideLayouts/slideLayout220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5.xml"/><Relationship Id="rId1" Type="http://schemas.openxmlformats.org/officeDocument/2006/relationships/slideLayout" Target="../slideLayouts/slideLayout214.xml"/><Relationship Id="rId6" Type="http://schemas.openxmlformats.org/officeDocument/2006/relationships/slideLayout" Target="../slideLayouts/slideLayout219.xml"/><Relationship Id="rId11" Type="http://schemas.openxmlformats.org/officeDocument/2006/relationships/slideLayout" Target="../slideLayouts/slideLayout224.xml"/><Relationship Id="rId5" Type="http://schemas.openxmlformats.org/officeDocument/2006/relationships/slideLayout" Target="../slideLayouts/slideLayout218.xml"/><Relationship Id="rId10" Type="http://schemas.openxmlformats.org/officeDocument/2006/relationships/slideLayout" Target="../slideLayouts/slideLayout223.xml"/><Relationship Id="rId4" Type="http://schemas.openxmlformats.org/officeDocument/2006/relationships/slideLayout" Target="../slideLayouts/slideLayout217.xml"/><Relationship Id="rId9" Type="http://schemas.openxmlformats.org/officeDocument/2006/relationships/slideLayout" Target="../slideLayouts/slideLayout222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2.xml"/><Relationship Id="rId13" Type="http://schemas.openxmlformats.org/officeDocument/2006/relationships/image" Target="../media/image21.jpeg"/><Relationship Id="rId3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31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6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29.xml"/><Relationship Id="rId10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3.xml"/><Relationship Id="rId13" Type="http://schemas.openxmlformats.org/officeDocument/2006/relationships/image" Target="../media/image22.jpeg"/><Relationship Id="rId3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242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37.xml"/><Relationship Id="rId1" Type="http://schemas.openxmlformats.org/officeDocument/2006/relationships/slideLayout" Target="../slideLayouts/slideLayout236.xml"/><Relationship Id="rId6" Type="http://schemas.openxmlformats.org/officeDocument/2006/relationships/slideLayout" Target="../slideLayouts/slideLayout241.xml"/><Relationship Id="rId11" Type="http://schemas.openxmlformats.org/officeDocument/2006/relationships/slideLayout" Target="../slideLayouts/slideLayout246.xml"/><Relationship Id="rId5" Type="http://schemas.openxmlformats.org/officeDocument/2006/relationships/slideLayout" Target="../slideLayouts/slideLayout240.xml"/><Relationship Id="rId10" Type="http://schemas.openxmlformats.org/officeDocument/2006/relationships/slideLayout" Target="../slideLayouts/slideLayout245.xml"/><Relationship Id="rId4" Type="http://schemas.openxmlformats.org/officeDocument/2006/relationships/slideLayout" Target="../slideLayouts/slideLayout239.xml"/><Relationship Id="rId9" Type="http://schemas.openxmlformats.org/officeDocument/2006/relationships/slideLayout" Target="../slideLayouts/slideLayout244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4.xml"/><Relationship Id="rId13" Type="http://schemas.openxmlformats.org/officeDocument/2006/relationships/image" Target="../media/image23.jpeg"/><Relationship Id="rId3" Type="http://schemas.openxmlformats.org/officeDocument/2006/relationships/slideLayout" Target="../slideLayouts/slideLayout249.xml"/><Relationship Id="rId7" Type="http://schemas.openxmlformats.org/officeDocument/2006/relationships/slideLayout" Target="../slideLayouts/slideLayout253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48.xml"/><Relationship Id="rId1" Type="http://schemas.openxmlformats.org/officeDocument/2006/relationships/slideLayout" Target="../slideLayouts/slideLayout247.xml"/><Relationship Id="rId6" Type="http://schemas.openxmlformats.org/officeDocument/2006/relationships/slideLayout" Target="../slideLayouts/slideLayout252.xml"/><Relationship Id="rId11" Type="http://schemas.openxmlformats.org/officeDocument/2006/relationships/slideLayout" Target="../slideLayouts/slideLayout257.xml"/><Relationship Id="rId5" Type="http://schemas.openxmlformats.org/officeDocument/2006/relationships/slideLayout" Target="../slideLayouts/slideLayout251.xml"/><Relationship Id="rId10" Type="http://schemas.openxmlformats.org/officeDocument/2006/relationships/slideLayout" Target="../slideLayouts/slideLayout256.xml"/><Relationship Id="rId4" Type="http://schemas.openxmlformats.org/officeDocument/2006/relationships/slideLayout" Target="../slideLayouts/slideLayout250.xml"/><Relationship Id="rId9" Type="http://schemas.openxmlformats.org/officeDocument/2006/relationships/slideLayout" Target="../slideLayouts/slideLayout255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5.xml"/><Relationship Id="rId13" Type="http://schemas.openxmlformats.org/officeDocument/2006/relationships/image" Target="../media/image24.jpeg"/><Relationship Id="rId3" Type="http://schemas.openxmlformats.org/officeDocument/2006/relationships/slideLayout" Target="../slideLayouts/slideLayout260.xml"/><Relationship Id="rId7" Type="http://schemas.openxmlformats.org/officeDocument/2006/relationships/slideLayout" Target="../slideLayouts/slideLayout264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59.xml"/><Relationship Id="rId1" Type="http://schemas.openxmlformats.org/officeDocument/2006/relationships/slideLayout" Target="../slideLayouts/slideLayout258.xml"/><Relationship Id="rId6" Type="http://schemas.openxmlformats.org/officeDocument/2006/relationships/slideLayout" Target="../slideLayouts/slideLayout263.xml"/><Relationship Id="rId11" Type="http://schemas.openxmlformats.org/officeDocument/2006/relationships/slideLayout" Target="../slideLayouts/slideLayout268.xml"/><Relationship Id="rId5" Type="http://schemas.openxmlformats.org/officeDocument/2006/relationships/slideLayout" Target="../slideLayouts/slideLayout262.xml"/><Relationship Id="rId10" Type="http://schemas.openxmlformats.org/officeDocument/2006/relationships/slideLayout" Target="../slideLayouts/slideLayout267.xml"/><Relationship Id="rId4" Type="http://schemas.openxmlformats.org/officeDocument/2006/relationships/slideLayout" Target="../slideLayouts/slideLayout261.xml"/><Relationship Id="rId9" Type="http://schemas.openxmlformats.org/officeDocument/2006/relationships/slideLayout" Target="../slideLayouts/slideLayout266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6.xml"/><Relationship Id="rId13" Type="http://schemas.openxmlformats.org/officeDocument/2006/relationships/image" Target="../media/image25.jpeg"/><Relationship Id="rId3" Type="http://schemas.openxmlformats.org/officeDocument/2006/relationships/slideLayout" Target="../slideLayouts/slideLayout271.xml"/><Relationship Id="rId7" Type="http://schemas.openxmlformats.org/officeDocument/2006/relationships/slideLayout" Target="../slideLayouts/slideLayout275.xml"/><Relationship Id="rId12" Type="http://schemas.openxmlformats.org/officeDocument/2006/relationships/theme" Target="../theme/theme25.xml"/><Relationship Id="rId2" Type="http://schemas.openxmlformats.org/officeDocument/2006/relationships/slideLayout" Target="../slideLayouts/slideLayout270.xml"/><Relationship Id="rId1" Type="http://schemas.openxmlformats.org/officeDocument/2006/relationships/slideLayout" Target="../slideLayouts/slideLayout269.xml"/><Relationship Id="rId6" Type="http://schemas.openxmlformats.org/officeDocument/2006/relationships/slideLayout" Target="../slideLayouts/slideLayout274.xml"/><Relationship Id="rId11" Type="http://schemas.openxmlformats.org/officeDocument/2006/relationships/slideLayout" Target="../slideLayouts/slideLayout279.xml"/><Relationship Id="rId5" Type="http://schemas.openxmlformats.org/officeDocument/2006/relationships/slideLayout" Target="../slideLayouts/slideLayout273.xml"/><Relationship Id="rId10" Type="http://schemas.openxmlformats.org/officeDocument/2006/relationships/slideLayout" Target="../slideLayouts/slideLayout278.xml"/><Relationship Id="rId4" Type="http://schemas.openxmlformats.org/officeDocument/2006/relationships/slideLayout" Target="../slideLayouts/slideLayout272.xml"/><Relationship Id="rId9" Type="http://schemas.openxmlformats.org/officeDocument/2006/relationships/slideLayout" Target="../slideLayouts/slideLayout277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7.xml"/><Relationship Id="rId13" Type="http://schemas.openxmlformats.org/officeDocument/2006/relationships/image" Target="../media/image26.jpeg"/><Relationship Id="rId3" Type="http://schemas.openxmlformats.org/officeDocument/2006/relationships/slideLayout" Target="../slideLayouts/slideLayout282.xml"/><Relationship Id="rId7" Type="http://schemas.openxmlformats.org/officeDocument/2006/relationships/slideLayout" Target="../slideLayouts/slideLayout286.xml"/><Relationship Id="rId12" Type="http://schemas.openxmlformats.org/officeDocument/2006/relationships/theme" Target="../theme/theme26.xml"/><Relationship Id="rId2" Type="http://schemas.openxmlformats.org/officeDocument/2006/relationships/slideLayout" Target="../slideLayouts/slideLayout281.xml"/><Relationship Id="rId1" Type="http://schemas.openxmlformats.org/officeDocument/2006/relationships/slideLayout" Target="../slideLayouts/slideLayout280.xml"/><Relationship Id="rId6" Type="http://schemas.openxmlformats.org/officeDocument/2006/relationships/slideLayout" Target="../slideLayouts/slideLayout285.xml"/><Relationship Id="rId11" Type="http://schemas.openxmlformats.org/officeDocument/2006/relationships/slideLayout" Target="../slideLayouts/slideLayout290.xml"/><Relationship Id="rId5" Type="http://schemas.openxmlformats.org/officeDocument/2006/relationships/slideLayout" Target="../slideLayouts/slideLayout284.xml"/><Relationship Id="rId10" Type="http://schemas.openxmlformats.org/officeDocument/2006/relationships/slideLayout" Target="../slideLayouts/slideLayout289.xml"/><Relationship Id="rId4" Type="http://schemas.openxmlformats.org/officeDocument/2006/relationships/slideLayout" Target="../slideLayouts/slideLayout283.xml"/><Relationship Id="rId9" Type="http://schemas.openxmlformats.org/officeDocument/2006/relationships/slideLayout" Target="../slideLayouts/slideLayout288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8.xml"/><Relationship Id="rId13" Type="http://schemas.openxmlformats.org/officeDocument/2006/relationships/image" Target="../media/image27.jpeg"/><Relationship Id="rId3" Type="http://schemas.openxmlformats.org/officeDocument/2006/relationships/slideLayout" Target="../slideLayouts/slideLayout293.xml"/><Relationship Id="rId7" Type="http://schemas.openxmlformats.org/officeDocument/2006/relationships/slideLayout" Target="../slideLayouts/slideLayout297.xml"/><Relationship Id="rId12" Type="http://schemas.openxmlformats.org/officeDocument/2006/relationships/theme" Target="../theme/theme27.xml"/><Relationship Id="rId2" Type="http://schemas.openxmlformats.org/officeDocument/2006/relationships/slideLayout" Target="../slideLayouts/slideLayout292.xml"/><Relationship Id="rId1" Type="http://schemas.openxmlformats.org/officeDocument/2006/relationships/slideLayout" Target="../slideLayouts/slideLayout291.xml"/><Relationship Id="rId6" Type="http://schemas.openxmlformats.org/officeDocument/2006/relationships/slideLayout" Target="../slideLayouts/slideLayout296.xml"/><Relationship Id="rId11" Type="http://schemas.openxmlformats.org/officeDocument/2006/relationships/slideLayout" Target="../slideLayouts/slideLayout301.xml"/><Relationship Id="rId5" Type="http://schemas.openxmlformats.org/officeDocument/2006/relationships/slideLayout" Target="../slideLayouts/slideLayout295.xml"/><Relationship Id="rId10" Type="http://schemas.openxmlformats.org/officeDocument/2006/relationships/slideLayout" Target="../slideLayouts/slideLayout300.xml"/><Relationship Id="rId4" Type="http://schemas.openxmlformats.org/officeDocument/2006/relationships/slideLayout" Target="../slideLayouts/slideLayout294.xml"/><Relationship Id="rId9" Type="http://schemas.openxmlformats.org/officeDocument/2006/relationships/slideLayout" Target="../slideLayouts/slideLayout299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9.xml"/><Relationship Id="rId13" Type="http://schemas.openxmlformats.org/officeDocument/2006/relationships/image" Target="../media/image28.jpeg"/><Relationship Id="rId3" Type="http://schemas.openxmlformats.org/officeDocument/2006/relationships/slideLayout" Target="../slideLayouts/slideLayout304.xml"/><Relationship Id="rId7" Type="http://schemas.openxmlformats.org/officeDocument/2006/relationships/slideLayout" Target="../slideLayouts/slideLayout308.xml"/><Relationship Id="rId12" Type="http://schemas.openxmlformats.org/officeDocument/2006/relationships/theme" Target="../theme/theme28.xml"/><Relationship Id="rId2" Type="http://schemas.openxmlformats.org/officeDocument/2006/relationships/slideLayout" Target="../slideLayouts/slideLayout303.xml"/><Relationship Id="rId1" Type="http://schemas.openxmlformats.org/officeDocument/2006/relationships/slideLayout" Target="../slideLayouts/slideLayout302.xml"/><Relationship Id="rId6" Type="http://schemas.openxmlformats.org/officeDocument/2006/relationships/slideLayout" Target="../slideLayouts/slideLayout307.xml"/><Relationship Id="rId11" Type="http://schemas.openxmlformats.org/officeDocument/2006/relationships/slideLayout" Target="../slideLayouts/slideLayout312.xml"/><Relationship Id="rId5" Type="http://schemas.openxmlformats.org/officeDocument/2006/relationships/slideLayout" Target="../slideLayouts/slideLayout306.xml"/><Relationship Id="rId10" Type="http://schemas.openxmlformats.org/officeDocument/2006/relationships/slideLayout" Target="../slideLayouts/slideLayout311.xml"/><Relationship Id="rId4" Type="http://schemas.openxmlformats.org/officeDocument/2006/relationships/slideLayout" Target="../slideLayouts/slideLayout305.xml"/><Relationship Id="rId9" Type="http://schemas.openxmlformats.org/officeDocument/2006/relationships/slideLayout" Target="../slideLayouts/slideLayout310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0.xml"/><Relationship Id="rId13" Type="http://schemas.openxmlformats.org/officeDocument/2006/relationships/image" Target="../media/image29.jpeg"/><Relationship Id="rId3" Type="http://schemas.openxmlformats.org/officeDocument/2006/relationships/slideLayout" Target="../slideLayouts/slideLayout315.xml"/><Relationship Id="rId7" Type="http://schemas.openxmlformats.org/officeDocument/2006/relationships/slideLayout" Target="../slideLayouts/slideLayout319.xml"/><Relationship Id="rId12" Type="http://schemas.openxmlformats.org/officeDocument/2006/relationships/theme" Target="../theme/theme29.xml"/><Relationship Id="rId2" Type="http://schemas.openxmlformats.org/officeDocument/2006/relationships/slideLayout" Target="../slideLayouts/slideLayout314.xml"/><Relationship Id="rId1" Type="http://schemas.openxmlformats.org/officeDocument/2006/relationships/slideLayout" Target="../slideLayouts/slideLayout313.xml"/><Relationship Id="rId6" Type="http://schemas.openxmlformats.org/officeDocument/2006/relationships/slideLayout" Target="../slideLayouts/slideLayout318.xml"/><Relationship Id="rId11" Type="http://schemas.openxmlformats.org/officeDocument/2006/relationships/slideLayout" Target="../slideLayouts/slideLayout323.xml"/><Relationship Id="rId5" Type="http://schemas.openxmlformats.org/officeDocument/2006/relationships/slideLayout" Target="../slideLayouts/slideLayout317.xml"/><Relationship Id="rId10" Type="http://schemas.openxmlformats.org/officeDocument/2006/relationships/slideLayout" Target="../slideLayouts/slideLayout322.xml"/><Relationship Id="rId4" Type="http://schemas.openxmlformats.org/officeDocument/2006/relationships/slideLayout" Target="../slideLayouts/slideLayout316.xml"/><Relationship Id="rId9" Type="http://schemas.openxmlformats.org/officeDocument/2006/relationships/slideLayout" Target="../slideLayouts/slideLayout3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1.xml"/><Relationship Id="rId13" Type="http://schemas.openxmlformats.org/officeDocument/2006/relationships/image" Target="../media/image30.jpeg"/><Relationship Id="rId3" Type="http://schemas.openxmlformats.org/officeDocument/2006/relationships/slideLayout" Target="../slideLayouts/slideLayout326.xml"/><Relationship Id="rId7" Type="http://schemas.openxmlformats.org/officeDocument/2006/relationships/slideLayout" Target="../slideLayouts/slideLayout330.xml"/><Relationship Id="rId12" Type="http://schemas.openxmlformats.org/officeDocument/2006/relationships/theme" Target="../theme/theme30.xml"/><Relationship Id="rId2" Type="http://schemas.openxmlformats.org/officeDocument/2006/relationships/slideLayout" Target="../slideLayouts/slideLayout325.xml"/><Relationship Id="rId1" Type="http://schemas.openxmlformats.org/officeDocument/2006/relationships/slideLayout" Target="../slideLayouts/slideLayout324.xml"/><Relationship Id="rId6" Type="http://schemas.openxmlformats.org/officeDocument/2006/relationships/slideLayout" Target="../slideLayouts/slideLayout329.xml"/><Relationship Id="rId11" Type="http://schemas.openxmlformats.org/officeDocument/2006/relationships/slideLayout" Target="../slideLayouts/slideLayout334.xml"/><Relationship Id="rId5" Type="http://schemas.openxmlformats.org/officeDocument/2006/relationships/slideLayout" Target="../slideLayouts/slideLayout328.xml"/><Relationship Id="rId10" Type="http://schemas.openxmlformats.org/officeDocument/2006/relationships/slideLayout" Target="../slideLayouts/slideLayout333.xml"/><Relationship Id="rId4" Type="http://schemas.openxmlformats.org/officeDocument/2006/relationships/slideLayout" Target="../slideLayouts/slideLayout327.xml"/><Relationship Id="rId9" Type="http://schemas.openxmlformats.org/officeDocument/2006/relationships/slideLayout" Target="../slideLayouts/slideLayout332.xml"/></Relationships>
</file>

<file path=ppt/slideMasters/_rels/slideMaster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2.xml"/><Relationship Id="rId13" Type="http://schemas.openxmlformats.org/officeDocument/2006/relationships/image" Target="../media/image31.jpeg"/><Relationship Id="rId3" Type="http://schemas.openxmlformats.org/officeDocument/2006/relationships/slideLayout" Target="../slideLayouts/slideLayout337.xml"/><Relationship Id="rId7" Type="http://schemas.openxmlformats.org/officeDocument/2006/relationships/slideLayout" Target="../slideLayouts/slideLayout341.xml"/><Relationship Id="rId12" Type="http://schemas.openxmlformats.org/officeDocument/2006/relationships/theme" Target="../theme/theme31.xml"/><Relationship Id="rId2" Type="http://schemas.openxmlformats.org/officeDocument/2006/relationships/slideLayout" Target="../slideLayouts/slideLayout336.xml"/><Relationship Id="rId1" Type="http://schemas.openxmlformats.org/officeDocument/2006/relationships/slideLayout" Target="../slideLayouts/slideLayout335.xml"/><Relationship Id="rId6" Type="http://schemas.openxmlformats.org/officeDocument/2006/relationships/slideLayout" Target="../slideLayouts/slideLayout340.xml"/><Relationship Id="rId11" Type="http://schemas.openxmlformats.org/officeDocument/2006/relationships/slideLayout" Target="../slideLayouts/slideLayout345.xml"/><Relationship Id="rId5" Type="http://schemas.openxmlformats.org/officeDocument/2006/relationships/slideLayout" Target="../slideLayouts/slideLayout339.xml"/><Relationship Id="rId10" Type="http://schemas.openxmlformats.org/officeDocument/2006/relationships/slideLayout" Target="../slideLayouts/slideLayout344.xml"/><Relationship Id="rId4" Type="http://schemas.openxmlformats.org/officeDocument/2006/relationships/slideLayout" Target="../slideLayouts/slideLayout338.xml"/><Relationship Id="rId9" Type="http://schemas.openxmlformats.org/officeDocument/2006/relationships/slideLayout" Target="../slideLayouts/slideLayout343.xml"/></Relationships>
</file>

<file path=ppt/slideMasters/_rels/slideMaster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3.xml"/><Relationship Id="rId13" Type="http://schemas.openxmlformats.org/officeDocument/2006/relationships/image" Target="../media/image32.jpeg"/><Relationship Id="rId3" Type="http://schemas.openxmlformats.org/officeDocument/2006/relationships/slideLayout" Target="../slideLayouts/slideLayout348.xml"/><Relationship Id="rId7" Type="http://schemas.openxmlformats.org/officeDocument/2006/relationships/slideLayout" Target="../slideLayouts/slideLayout352.xml"/><Relationship Id="rId12" Type="http://schemas.openxmlformats.org/officeDocument/2006/relationships/theme" Target="../theme/theme32.xml"/><Relationship Id="rId2" Type="http://schemas.openxmlformats.org/officeDocument/2006/relationships/slideLayout" Target="../slideLayouts/slideLayout347.xml"/><Relationship Id="rId1" Type="http://schemas.openxmlformats.org/officeDocument/2006/relationships/slideLayout" Target="../slideLayouts/slideLayout346.xml"/><Relationship Id="rId6" Type="http://schemas.openxmlformats.org/officeDocument/2006/relationships/slideLayout" Target="../slideLayouts/slideLayout351.xml"/><Relationship Id="rId11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50.xml"/><Relationship Id="rId10" Type="http://schemas.openxmlformats.org/officeDocument/2006/relationships/slideLayout" Target="../slideLayouts/slideLayout355.xml"/><Relationship Id="rId4" Type="http://schemas.openxmlformats.org/officeDocument/2006/relationships/slideLayout" Target="../slideLayouts/slideLayout349.xml"/><Relationship Id="rId9" Type="http://schemas.openxmlformats.org/officeDocument/2006/relationships/slideLayout" Target="../slideLayouts/slideLayout354.xml"/></Relationships>
</file>

<file path=ppt/slideMasters/_rels/slideMaster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4.xml"/><Relationship Id="rId13" Type="http://schemas.openxmlformats.org/officeDocument/2006/relationships/image" Target="../media/image33.jpeg"/><Relationship Id="rId3" Type="http://schemas.openxmlformats.org/officeDocument/2006/relationships/slideLayout" Target="../slideLayouts/slideLayout359.xml"/><Relationship Id="rId7" Type="http://schemas.openxmlformats.org/officeDocument/2006/relationships/slideLayout" Target="../slideLayouts/slideLayout363.xml"/><Relationship Id="rId12" Type="http://schemas.openxmlformats.org/officeDocument/2006/relationships/theme" Target="../theme/theme33.xml"/><Relationship Id="rId2" Type="http://schemas.openxmlformats.org/officeDocument/2006/relationships/slideLayout" Target="../slideLayouts/slideLayout358.xm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5" Type="http://schemas.openxmlformats.org/officeDocument/2006/relationships/slideLayout" Target="../slideLayouts/slideLayout361.xml"/><Relationship Id="rId10" Type="http://schemas.openxmlformats.org/officeDocument/2006/relationships/slideLayout" Target="../slideLayouts/slideLayout366.xm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5.xml"/><Relationship Id="rId13" Type="http://schemas.openxmlformats.org/officeDocument/2006/relationships/image" Target="../media/image34.jpeg"/><Relationship Id="rId3" Type="http://schemas.openxmlformats.org/officeDocument/2006/relationships/slideLayout" Target="../slideLayouts/slideLayout370.xml"/><Relationship Id="rId7" Type="http://schemas.openxmlformats.org/officeDocument/2006/relationships/slideLayout" Target="../slideLayouts/slideLayout374.xml"/><Relationship Id="rId12" Type="http://schemas.openxmlformats.org/officeDocument/2006/relationships/theme" Target="../theme/theme34.xml"/><Relationship Id="rId2" Type="http://schemas.openxmlformats.org/officeDocument/2006/relationships/slideLayout" Target="../slideLayouts/slideLayout369.xml"/><Relationship Id="rId1" Type="http://schemas.openxmlformats.org/officeDocument/2006/relationships/slideLayout" Target="../slideLayouts/slideLayout368.xml"/><Relationship Id="rId6" Type="http://schemas.openxmlformats.org/officeDocument/2006/relationships/slideLayout" Target="../slideLayouts/slideLayout373.xml"/><Relationship Id="rId11" Type="http://schemas.openxmlformats.org/officeDocument/2006/relationships/slideLayout" Target="../slideLayouts/slideLayout378.xml"/><Relationship Id="rId5" Type="http://schemas.openxmlformats.org/officeDocument/2006/relationships/slideLayout" Target="../slideLayouts/slideLayout372.xml"/><Relationship Id="rId10" Type="http://schemas.openxmlformats.org/officeDocument/2006/relationships/slideLayout" Target="../slideLayouts/slideLayout377.xml"/><Relationship Id="rId4" Type="http://schemas.openxmlformats.org/officeDocument/2006/relationships/slideLayout" Target="../slideLayouts/slideLayout371.xml"/><Relationship Id="rId9" Type="http://schemas.openxmlformats.org/officeDocument/2006/relationships/slideLayout" Target="../slideLayouts/slideLayout376.xml"/></Relationships>
</file>

<file path=ppt/slideMasters/_rels/slideMaster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81.xml"/><Relationship Id="rId7" Type="http://schemas.openxmlformats.org/officeDocument/2006/relationships/slideLayout" Target="../slideLayouts/slideLayout385.xml"/><Relationship Id="rId12" Type="http://schemas.openxmlformats.org/officeDocument/2006/relationships/theme" Target="../theme/theme35.xml"/><Relationship Id="rId2" Type="http://schemas.openxmlformats.org/officeDocument/2006/relationships/slideLayout" Target="../slideLayouts/slideLayout380.xml"/><Relationship Id="rId1" Type="http://schemas.openxmlformats.org/officeDocument/2006/relationships/slideLayout" Target="../slideLayouts/slideLayout379.xml"/><Relationship Id="rId6" Type="http://schemas.openxmlformats.org/officeDocument/2006/relationships/slideLayout" Target="../slideLayouts/slideLayout384.xml"/><Relationship Id="rId11" Type="http://schemas.openxmlformats.org/officeDocument/2006/relationships/slideLayout" Target="../slideLayouts/slideLayout389.xml"/><Relationship Id="rId5" Type="http://schemas.openxmlformats.org/officeDocument/2006/relationships/slideLayout" Target="../slideLayouts/slideLayout383.xml"/><Relationship Id="rId10" Type="http://schemas.openxmlformats.org/officeDocument/2006/relationships/slideLayout" Target="../slideLayouts/slideLayout388.xml"/><Relationship Id="rId4" Type="http://schemas.openxmlformats.org/officeDocument/2006/relationships/slideLayout" Target="../slideLayouts/slideLayout382.xml"/><Relationship Id="rId9" Type="http://schemas.openxmlformats.org/officeDocument/2006/relationships/slideLayout" Target="../slideLayouts/slideLayout387.xml"/></Relationships>
</file>

<file path=ppt/slideMasters/_rels/slideMaster3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7.xml"/><Relationship Id="rId13" Type="http://schemas.openxmlformats.org/officeDocument/2006/relationships/image" Target="../media/image35.jpeg"/><Relationship Id="rId3" Type="http://schemas.openxmlformats.org/officeDocument/2006/relationships/slideLayout" Target="../slideLayouts/slideLayout392.xml"/><Relationship Id="rId7" Type="http://schemas.openxmlformats.org/officeDocument/2006/relationships/slideLayout" Target="../slideLayouts/slideLayout396.xml"/><Relationship Id="rId12" Type="http://schemas.openxmlformats.org/officeDocument/2006/relationships/theme" Target="../theme/theme36.xml"/><Relationship Id="rId2" Type="http://schemas.openxmlformats.org/officeDocument/2006/relationships/slideLayout" Target="../slideLayouts/slideLayout391.xml"/><Relationship Id="rId1" Type="http://schemas.openxmlformats.org/officeDocument/2006/relationships/slideLayout" Target="../slideLayouts/slideLayout390.xml"/><Relationship Id="rId6" Type="http://schemas.openxmlformats.org/officeDocument/2006/relationships/slideLayout" Target="../slideLayouts/slideLayout395.xml"/><Relationship Id="rId11" Type="http://schemas.openxmlformats.org/officeDocument/2006/relationships/slideLayout" Target="../slideLayouts/slideLayout400.xml"/><Relationship Id="rId5" Type="http://schemas.openxmlformats.org/officeDocument/2006/relationships/slideLayout" Target="../slideLayouts/slideLayout394.xml"/><Relationship Id="rId10" Type="http://schemas.openxmlformats.org/officeDocument/2006/relationships/slideLayout" Target="../slideLayouts/slideLayout399.xml"/><Relationship Id="rId4" Type="http://schemas.openxmlformats.org/officeDocument/2006/relationships/slideLayout" Target="../slideLayouts/slideLayout393.xml"/><Relationship Id="rId9" Type="http://schemas.openxmlformats.org/officeDocument/2006/relationships/slideLayout" Target="../slideLayouts/slideLayout398.xml"/></Relationships>
</file>

<file path=ppt/slideMasters/_rels/slideMaster3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8.xml"/><Relationship Id="rId13" Type="http://schemas.openxmlformats.org/officeDocument/2006/relationships/image" Target="../media/image36.jpeg"/><Relationship Id="rId3" Type="http://schemas.openxmlformats.org/officeDocument/2006/relationships/slideLayout" Target="../slideLayouts/slideLayout403.xml"/><Relationship Id="rId7" Type="http://schemas.openxmlformats.org/officeDocument/2006/relationships/slideLayout" Target="../slideLayouts/slideLayout407.xml"/><Relationship Id="rId12" Type="http://schemas.openxmlformats.org/officeDocument/2006/relationships/theme" Target="../theme/theme37.xml"/><Relationship Id="rId2" Type="http://schemas.openxmlformats.org/officeDocument/2006/relationships/slideLayout" Target="../slideLayouts/slideLayout402.xml"/><Relationship Id="rId1" Type="http://schemas.openxmlformats.org/officeDocument/2006/relationships/slideLayout" Target="../slideLayouts/slideLayout401.xml"/><Relationship Id="rId6" Type="http://schemas.openxmlformats.org/officeDocument/2006/relationships/slideLayout" Target="../slideLayouts/slideLayout406.xml"/><Relationship Id="rId11" Type="http://schemas.openxmlformats.org/officeDocument/2006/relationships/slideLayout" Target="../slideLayouts/slideLayout411.xml"/><Relationship Id="rId5" Type="http://schemas.openxmlformats.org/officeDocument/2006/relationships/slideLayout" Target="../slideLayouts/slideLayout405.xml"/><Relationship Id="rId10" Type="http://schemas.openxmlformats.org/officeDocument/2006/relationships/slideLayout" Target="../slideLayouts/slideLayout410.xml"/><Relationship Id="rId4" Type="http://schemas.openxmlformats.org/officeDocument/2006/relationships/slideLayout" Target="../slideLayouts/slideLayout404.xml"/><Relationship Id="rId9" Type="http://schemas.openxmlformats.org/officeDocument/2006/relationships/slideLayout" Target="../slideLayouts/slideLayout409.xml"/></Relationships>
</file>

<file path=ppt/slideMasters/_rels/slideMaster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9.xml"/><Relationship Id="rId13" Type="http://schemas.openxmlformats.org/officeDocument/2006/relationships/image" Target="../media/image29.jpeg"/><Relationship Id="rId3" Type="http://schemas.openxmlformats.org/officeDocument/2006/relationships/slideLayout" Target="../slideLayouts/slideLayout414.xml"/><Relationship Id="rId7" Type="http://schemas.openxmlformats.org/officeDocument/2006/relationships/slideLayout" Target="../slideLayouts/slideLayout418.xml"/><Relationship Id="rId12" Type="http://schemas.openxmlformats.org/officeDocument/2006/relationships/theme" Target="../theme/theme38.xml"/><Relationship Id="rId2" Type="http://schemas.openxmlformats.org/officeDocument/2006/relationships/slideLayout" Target="../slideLayouts/slideLayout413.xml"/><Relationship Id="rId1" Type="http://schemas.openxmlformats.org/officeDocument/2006/relationships/slideLayout" Target="../slideLayouts/slideLayout412.xml"/><Relationship Id="rId6" Type="http://schemas.openxmlformats.org/officeDocument/2006/relationships/slideLayout" Target="../slideLayouts/slideLayout417.xml"/><Relationship Id="rId11" Type="http://schemas.openxmlformats.org/officeDocument/2006/relationships/slideLayout" Target="../slideLayouts/slideLayout422.xml"/><Relationship Id="rId5" Type="http://schemas.openxmlformats.org/officeDocument/2006/relationships/slideLayout" Target="../slideLayouts/slideLayout416.xml"/><Relationship Id="rId10" Type="http://schemas.openxmlformats.org/officeDocument/2006/relationships/slideLayout" Target="../slideLayouts/slideLayout421.xml"/><Relationship Id="rId4" Type="http://schemas.openxmlformats.org/officeDocument/2006/relationships/slideLayout" Target="../slideLayouts/slideLayout415.xml"/><Relationship Id="rId9" Type="http://schemas.openxmlformats.org/officeDocument/2006/relationships/slideLayout" Target="../slideLayouts/slideLayout420.xml"/></Relationships>
</file>

<file path=ppt/slideMasters/_rels/slideMaster3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0.xml"/><Relationship Id="rId13" Type="http://schemas.openxmlformats.org/officeDocument/2006/relationships/image" Target="../media/image30.jpeg"/><Relationship Id="rId3" Type="http://schemas.openxmlformats.org/officeDocument/2006/relationships/slideLayout" Target="../slideLayouts/slideLayout425.xml"/><Relationship Id="rId7" Type="http://schemas.openxmlformats.org/officeDocument/2006/relationships/slideLayout" Target="../slideLayouts/slideLayout429.xml"/><Relationship Id="rId12" Type="http://schemas.openxmlformats.org/officeDocument/2006/relationships/theme" Target="../theme/theme39.xml"/><Relationship Id="rId2" Type="http://schemas.openxmlformats.org/officeDocument/2006/relationships/slideLayout" Target="../slideLayouts/slideLayout424.xml"/><Relationship Id="rId1" Type="http://schemas.openxmlformats.org/officeDocument/2006/relationships/slideLayout" Target="../slideLayouts/slideLayout423.xml"/><Relationship Id="rId6" Type="http://schemas.openxmlformats.org/officeDocument/2006/relationships/slideLayout" Target="../slideLayouts/slideLayout428.xml"/><Relationship Id="rId11" Type="http://schemas.openxmlformats.org/officeDocument/2006/relationships/slideLayout" Target="../slideLayouts/slideLayout433.xml"/><Relationship Id="rId5" Type="http://schemas.openxmlformats.org/officeDocument/2006/relationships/slideLayout" Target="../slideLayouts/slideLayout427.xml"/><Relationship Id="rId10" Type="http://schemas.openxmlformats.org/officeDocument/2006/relationships/slideLayout" Target="../slideLayouts/slideLayout432.xml"/><Relationship Id="rId4" Type="http://schemas.openxmlformats.org/officeDocument/2006/relationships/slideLayout" Target="../slideLayouts/slideLayout426.xml"/><Relationship Id="rId9" Type="http://schemas.openxmlformats.org/officeDocument/2006/relationships/slideLayout" Target="../slideLayouts/slideLayout4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4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1.xml"/><Relationship Id="rId13" Type="http://schemas.openxmlformats.org/officeDocument/2006/relationships/image" Target="../media/image31.jpeg"/><Relationship Id="rId3" Type="http://schemas.openxmlformats.org/officeDocument/2006/relationships/slideLayout" Target="../slideLayouts/slideLayout436.xml"/><Relationship Id="rId7" Type="http://schemas.openxmlformats.org/officeDocument/2006/relationships/slideLayout" Target="../slideLayouts/slideLayout440.xml"/><Relationship Id="rId12" Type="http://schemas.openxmlformats.org/officeDocument/2006/relationships/theme" Target="../theme/theme40.xml"/><Relationship Id="rId2" Type="http://schemas.openxmlformats.org/officeDocument/2006/relationships/slideLayout" Target="../slideLayouts/slideLayout435.xml"/><Relationship Id="rId1" Type="http://schemas.openxmlformats.org/officeDocument/2006/relationships/slideLayout" Target="../slideLayouts/slideLayout434.xml"/><Relationship Id="rId6" Type="http://schemas.openxmlformats.org/officeDocument/2006/relationships/slideLayout" Target="../slideLayouts/slideLayout439.xml"/><Relationship Id="rId11" Type="http://schemas.openxmlformats.org/officeDocument/2006/relationships/slideLayout" Target="../slideLayouts/slideLayout444.xml"/><Relationship Id="rId5" Type="http://schemas.openxmlformats.org/officeDocument/2006/relationships/slideLayout" Target="../slideLayouts/slideLayout438.xml"/><Relationship Id="rId10" Type="http://schemas.openxmlformats.org/officeDocument/2006/relationships/slideLayout" Target="../slideLayouts/slideLayout443.xml"/><Relationship Id="rId4" Type="http://schemas.openxmlformats.org/officeDocument/2006/relationships/slideLayout" Target="../slideLayouts/slideLayout437.xml"/><Relationship Id="rId9" Type="http://schemas.openxmlformats.org/officeDocument/2006/relationships/slideLayout" Target="../slideLayouts/slideLayout442.xml"/></Relationships>
</file>

<file path=ppt/slideMasters/_rels/slideMaster4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2.xml"/><Relationship Id="rId13" Type="http://schemas.openxmlformats.org/officeDocument/2006/relationships/image" Target="../media/image32.jpeg"/><Relationship Id="rId3" Type="http://schemas.openxmlformats.org/officeDocument/2006/relationships/slideLayout" Target="../slideLayouts/slideLayout447.xml"/><Relationship Id="rId7" Type="http://schemas.openxmlformats.org/officeDocument/2006/relationships/slideLayout" Target="../slideLayouts/slideLayout451.xml"/><Relationship Id="rId12" Type="http://schemas.openxmlformats.org/officeDocument/2006/relationships/theme" Target="../theme/theme41.xml"/><Relationship Id="rId2" Type="http://schemas.openxmlformats.org/officeDocument/2006/relationships/slideLayout" Target="../slideLayouts/slideLayout446.xml"/><Relationship Id="rId1" Type="http://schemas.openxmlformats.org/officeDocument/2006/relationships/slideLayout" Target="../slideLayouts/slideLayout445.xml"/><Relationship Id="rId6" Type="http://schemas.openxmlformats.org/officeDocument/2006/relationships/slideLayout" Target="../slideLayouts/slideLayout450.xml"/><Relationship Id="rId11" Type="http://schemas.openxmlformats.org/officeDocument/2006/relationships/slideLayout" Target="../slideLayouts/slideLayout455.xml"/><Relationship Id="rId5" Type="http://schemas.openxmlformats.org/officeDocument/2006/relationships/slideLayout" Target="../slideLayouts/slideLayout449.xml"/><Relationship Id="rId10" Type="http://schemas.openxmlformats.org/officeDocument/2006/relationships/slideLayout" Target="../slideLayouts/slideLayout454.xml"/><Relationship Id="rId4" Type="http://schemas.openxmlformats.org/officeDocument/2006/relationships/slideLayout" Target="../slideLayouts/slideLayout448.xml"/><Relationship Id="rId9" Type="http://schemas.openxmlformats.org/officeDocument/2006/relationships/slideLayout" Target="../slideLayouts/slideLayout453.xml"/></Relationships>
</file>

<file path=ppt/slideMasters/_rels/slideMaster4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3.xml"/><Relationship Id="rId13" Type="http://schemas.openxmlformats.org/officeDocument/2006/relationships/image" Target="../media/image33.jpeg"/><Relationship Id="rId3" Type="http://schemas.openxmlformats.org/officeDocument/2006/relationships/slideLayout" Target="../slideLayouts/slideLayout458.xml"/><Relationship Id="rId7" Type="http://schemas.openxmlformats.org/officeDocument/2006/relationships/slideLayout" Target="../slideLayouts/slideLayout462.xml"/><Relationship Id="rId12" Type="http://schemas.openxmlformats.org/officeDocument/2006/relationships/theme" Target="../theme/theme42.xml"/><Relationship Id="rId2" Type="http://schemas.openxmlformats.org/officeDocument/2006/relationships/slideLayout" Target="../slideLayouts/slideLayout457.xml"/><Relationship Id="rId1" Type="http://schemas.openxmlformats.org/officeDocument/2006/relationships/slideLayout" Target="../slideLayouts/slideLayout456.xml"/><Relationship Id="rId6" Type="http://schemas.openxmlformats.org/officeDocument/2006/relationships/slideLayout" Target="../slideLayouts/slideLayout461.xml"/><Relationship Id="rId11" Type="http://schemas.openxmlformats.org/officeDocument/2006/relationships/slideLayout" Target="../slideLayouts/slideLayout466.xml"/><Relationship Id="rId5" Type="http://schemas.openxmlformats.org/officeDocument/2006/relationships/slideLayout" Target="../slideLayouts/slideLayout460.xml"/><Relationship Id="rId10" Type="http://schemas.openxmlformats.org/officeDocument/2006/relationships/slideLayout" Target="../slideLayouts/slideLayout465.xml"/><Relationship Id="rId4" Type="http://schemas.openxmlformats.org/officeDocument/2006/relationships/slideLayout" Target="../slideLayouts/slideLayout459.xml"/><Relationship Id="rId9" Type="http://schemas.openxmlformats.org/officeDocument/2006/relationships/slideLayout" Target="../slideLayouts/slideLayout464.xml"/></Relationships>
</file>

<file path=ppt/slideMasters/_rels/slideMaster4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4.xml"/><Relationship Id="rId13" Type="http://schemas.openxmlformats.org/officeDocument/2006/relationships/image" Target="../media/image34.jpeg"/><Relationship Id="rId3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73.xml"/><Relationship Id="rId12" Type="http://schemas.openxmlformats.org/officeDocument/2006/relationships/theme" Target="../theme/theme43.xml"/><Relationship Id="rId2" Type="http://schemas.openxmlformats.org/officeDocument/2006/relationships/slideLayout" Target="../slideLayouts/slideLayout468.xml"/><Relationship Id="rId1" Type="http://schemas.openxmlformats.org/officeDocument/2006/relationships/slideLayout" Target="../slideLayouts/slideLayout467.xml"/><Relationship Id="rId6" Type="http://schemas.openxmlformats.org/officeDocument/2006/relationships/slideLayout" Target="../slideLayouts/slideLayout472.xml"/><Relationship Id="rId11" Type="http://schemas.openxmlformats.org/officeDocument/2006/relationships/slideLayout" Target="../slideLayouts/slideLayout477.xml"/><Relationship Id="rId5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76.xml"/><Relationship Id="rId4" Type="http://schemas.openxmlformats.org/officeDocument/2006/relationships/slideLayout" Target="../slideLayouts/slideLayout470.xml"/><Relationship Id="rId9" Type="http://schemas.openxmlformats.org/officeDocument/2006/relationships/slideLayout" Target="../slideLayouts/slideLayout475.xml"/></Relationships>
</file>

<file path=ppt/slideMasters/_rels/slideMaster4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5.xml"/><Relationship Id="rId13" Type="http://schemas.openxmlformats.org/officeDocument/2006/relationships/image" Target="../media/image35.jpeg"/><Relationship Id="rId3" Type="http://schemas.openxmlformats.org/officeDocument/2006/relationships/slideLayout" Target="../slideLayouts/slideLayout480.xml"/><Relationship Id="rId7" Type="http://schemas.openxmlformats.org/officeDocument/2006/relationships/slideLayout" Target="../slideLayouts/slideLayout484.xml"/><Relationship Id="rId12" Type="http://schemas.openxmlformats.org/officeDocument/2006/relationships/theme" Target="../theme/theme44.xml"/><Relationship Id="rId2" Type="http://schemas.openxmlformats.org/officeDocument/2006/relationships/slideLayout" Target="../slideLayouts/slideLayout479.xml"/><Relationship Id="rId1" Type="http://schemas.openxmlformats.org/officeDocument/2006/relationships/slideLayout" Target="../slideLayouts/slideLayout478.xml"/><Relationship Id="rId6" Type="http://schemas.openxmlformats.org/officeDocument/2006/relationships/slideLayout" Target="../slideLayouts/slideLayout483.xml"/><Relationship Id="rId11" Type="http://schemas.openxmlformats.org/officeDocument/2006/relationships/slideLayout" Target="../slideLayouts/slideLayout488.xml"/><Relationship Id="rId5" Type="http://schemas.openxmlformats.org/officeDocument/2006/relationships/slideLayout" Target="../slideLayouts/slideLayout482.xml"/><Relationship Id="rId10" Type="http://schemas.openxmlformats.org/officeDocument/2006/relationships/slideLayout" Target="../slideLayouts/slideLayout487.xml"/><Relationship Id="rId4" Type="http://schemas.openxmlformats.org/officeDocument/2006/relationships/slideLayout" Target="../slideLayouts/slideLayout481.xml"/><Relationship Id="rId9" Type="http://schemas.openxmlformats.org/officeDocument/2006/relationships/slideLayout" Target="../slideLayouts/slideLayout486.xml"/></Relationships>
</file>

<file path=ppt/slideMasters/_rels/slideMaster4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6.xml"/><Relationship Id="rId13" Type="http://schemas.openxmlformats.org/officeDocument/2006/relationships/image" Target="../media/image36.jpeg"/><Relationship Id="rId3" Type="http://schemas.openxmlformats.org/officeDocument/2006/relationships/slideLayout" Target="../slideLayouts/slideLayout491.xml"/><Relationship Id="rId7" Type="http://schemas.openxmlformats.org/officeDocument/2006/relationships/slideLayout" Target="../slideLayouts/slideLayout495.xml"/><Relationship Id="rId12" Type="http://schemas.openxmlformats.org/officeDocument/2006/relationships/theme" Target="../theme/theme45.xml"/><Relationship Id="rId2" Type="http://schemas.openxmlformats.org/officeDocument/2006/relationships/slideLayout" Target="../slideLayouts/slideLayout490.xml"/><Relationship Id="rId1" Type="http://schemas.openxmlformats.org/officeDocument/2006/relationships/slideLayout" Target="../slideLayouts/slideLayout489.xml"/><Relationship Id="rId6" Type="http://schemas.openxmlformats.org/officeDocument/2006/relationships/slideLayout" Target="../slideLayouts/slideLayout494.xml"/><Relationship Id="rId11" Type="http://schemas.openxmlformats.org/officeDocument/2006/relationships/slideLayout" Target="../slideLayouts/slideLayout499.xml"/><Relationship Id="rId5" Type="http://schemas.openxmlformats.org/officeDocument/2006/relationships/slideLayout" Target="../slideLayouts/slideLayout493.xml"/><Relationship Id="rId10" Type="http://schemas.openxmlformats.org/officeDocument/2006/relationships/slideLayout" Target="../slideLayouts/slideLayout498.xml"/><Relationship Id="rId4" Type="http://schemas.openxmlformats.org/officeDocument/2006/relationships/slideLayout" Target="../slideLayouts/slideLayout492.xml"/><Relationship Id="rId9" Type="http://schemas.openxmlformats.org/officeDocument/2006/relationships/slideLayout" Target="../slideLayouts/slideLayout497.xml"/></Relationships>
</file>

<file path=ppt/slideMasters/_rels/slideMaster4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7.xml"/><Relationship Id="rId13" Type="http://schemas.openxmlformats.org/officeDocument/2006/relationships/slideLayout" Target="../slideLayouts/slideLayout512.xml"/><Relationship Id="rId3" Type="http://schemas.openxmlformats.org/officeDocument/2006/relationships/slideLayout" Target="../slideLayouts/slideLayout502.xml"/><Relationship Id="rId7" Type="http://schemas.openxmlformats.org/officeDocument/2006/relationships/slideLayout" Target="../slideLayouts/slideLayout506.xml"/><Relationship Id="rId12" Type="http://schemas.openxmlformats.org/officeDocument/2006/relationships/slideLayout" Target="../slideLayouts/slideLayout511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501.xml"/><Relationship Id="rId16" Type="http://schemas.openxmlformats.org/officeDocument/2006/relationships/theme" Target="../theme/theme46.xml"/><Relationship Id="rId1" Type="http://schemas.openxmlformats.org/officeDocument/2006/relationships/slideLayout" Target="../slideLayouts/slideLayout500.xml"/><Relationship Id="rId6" Type="http://schemas.openxmlformats.org/officeDocument/2006/relationships/slideLayout" Target="../slideLayouts/slideLayout505.xml"/><Relationship Id="rId11" Type="http://schemas.openxmlformats.org/officeDocument/2006/relationships/slideLayout" Target="../slideLayouts/slideLayout510.xml"/><Relationship Id="rId5" Type="http://schemas.openxmlformats.org/officeDocument/2006/relationships/slideLayout" Target="../slideLayouts/slideLayout504.xml"/><Relationship Id="rId15" Type="http://schemas.openxmlformats.org/officeDocument/2006/relationships/slideLayout" Target="../slideLayouts/slideLayout514.xml"/><Relationship Id="rId10" Type="http://schemas.openxmlformats.org/officeDocument/2006/relationships/slideLayout" Target="../slideLayouts/slideLayout509.xml"/><Relationship Id="rId4" Type="http://schemas.openxmlformats.org/officeDocument/2006/relationships/slideLayout" Target="../slideLayouts/slideLayout503.xml"/><Relationship Id="rId9" Type="http://schemas.openxmlformats.org/officeDocument/2006/relationships/slideLayout" Target="../slideLayouts/slideLayout508.xml"/><Relationship Id="rId14" Type="http://schemas.openxmlformats.org/officeDocument/2006/relationships/slideLayout" Target="../slideLayouts/slideLayout51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976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fld id="{29C9099B-3996-4410-99A0-CA3964AB03FA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1976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976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fld id="{F7E19F32-B1CF-4F1F-A092-B5204A5192B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676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2971800"/>
            <a:ext cx="6858000" cy="315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28BCF377-3039-4219-9844-ED43F00D1B11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DE7D9D4A-CC61-49DF-9223-EC2DA2BBE2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36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0" y="6245225"/>
            <a:ext cx="1752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BECD755E-DFA0-4F15-B0D0-DD3DA9F77B7B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136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6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734C9794-246D-4929-8E7B-512E1F2C98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37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0" y="6245225"/>
            <a:ext cx="1752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A2331891-25C1-41AC-AF66-C8C8C69A9C7D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37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7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0324DE2F-EC77-4A72-834D-850CE9F93F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1905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2941638"/>
            <a:ext cx="7162800" cy="307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38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CD3D920B-DA94-43EE-82F9-49250194C46C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38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8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ABA76358-D464-4560-A01D-43BAF1E6F2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39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0" y="6245225"/>
            <a:ext cx="1752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A69D5430-2857-4772-AD15-8F751F725241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39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9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C54BDC35-63F4-453F-BAFA-EF7BC6508B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402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0" y="6245225"/>
            <a:ext cx="1752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7ED4DE10-3113-4703-A82F-12A6482E1FA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402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02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90B1FAE2-A383-48F7-B1D6-A876E892EE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1905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2941638"/>
            <a:ext cx="7162800" cy="307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41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B5A5D32E-83BF-43F4-BE6C-A1C4DDB83F8D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41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E7D3A3A2-C65A-4064-9F3F-217BBD8A32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42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0" y="6245225"/>
            <a:ext cx="1752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9C4C81E3-BE20-4ABF-AE60-0687B7901D1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42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2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6D6AF8B8-1D63-4520-91A5-33C1114E7F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43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0" y="6245225"/>
            <a:ext cx="1752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ACC4B323-66CE-4240-A77A-456D9E05802E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43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A71F04F2-8505-4231-AC43-30732EE312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1905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2941638"/>
            <a:ext cx="7162800" cy="307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44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9CE8AC57-88EF-4E5C-A44B-55B6A6EB3CEB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44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4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815B5766-8245-4E45-9C5A-19F45BB95C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D12425A4-ABFE-4D7C-B9B3-18DD15987362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596F9FF1-146A-42F6-AECB-95719CB834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546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BAD7673F-3383-430A-9EFB-A4AFEFEAFBCC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1546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46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1231571C-9E42-4FF1-9B8C-65C2882A07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556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2BB3751E-12E4-480C-A453-AAE9D8D28A9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556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56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2A76EDDD-00AF-4F52-A3B2-B8CC9D95C8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22638"/>
            <a:ext cx="8229600" cy="30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566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61F4D0EA-AF0B-4651-A907-B14B87BFF246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566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66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D43C17D1-15C2-46D9-8C02-E69B3755A9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  <p:sldLayoutId id="2147483924" r:id="rId8"/>
    <p:sldLayoutId id="2147483925" r:id="rId9"/>
    <p:sldLayoutId id="2147483926" r:id="rId10"/>
    <p:sldLayoutId id="2147483927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577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93DA15B5-B655-46DC-A93A-E98AEC3C912C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577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77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C4A3B5CC-B053-4671-9DDC-F94847ABD0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  <p:sldLayoutId id="2147483938" r:id="rId10"/>
    <p:sldLayoutId id="2147483939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587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1E1EED3F-82EF-4F1F-B566-BEC159E2DC6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587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87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3E0F0045-BA30-4C38-B784-2C76E7B6E9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22638"/>
            <a:ext cx="8229600" cy="30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597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049EA3E4-BDDC-4DB4-A103-D5ACA86A7E2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59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9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14FCF357-2ABF-4802-AD80-8DD936105A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607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3C7532CF-9D09-436A-9E24-9FA3B84063F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607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07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FEBC1CD6-720A-4E25-A30B-AC9FE58881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66" r:id="rId2"/>
    <p:sldLayoutId id="2147483967" r:id="rId3"/>
    <p:sldLayoutId id="2147483968" r:id="rId4"/>
    <p:sldLayoutId id="2147483969" r:id="rId5"/>
    <p:sldLayoutId id="2147483970" r:id="rId6"/>
    <p:sldLayoutId id="2147483971" r:id="rId7"/>
    <p:sldLayoutId id="2147483972" r:id="rId8"/>
    <p:sldLayoutId id="2147483973" r:id="rId9"/>
    <p:sldLayoutId id="2147483974" r:id="rId10"/>
    <p:sldLayoutId id="2147483975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617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7A03F134-6ED5-4381-9154-0FD5D5B095FB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617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17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C8DA846A-A29A-40D9-AB40-CCA2BB1F4A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8" r:id="rId2"/>
    <p:sldLayoutId id="2147483979" r:id="rId3"/>
    <p:sldLayoutId id="2147483980" r:id="rId4"/>
    <p:sldLayoutId id="2147483981" r:id="rId5"/>
    <p:sldLayoutId id="2147483982" r:id="rId6"/>
    <p:sldLayoutId id="2147483983" r:id="rId7"/>
    <p:sldLayoutId id="2147483984" r:id="rId8"/>
    <p:sldLayoutId id="2147483985" r:id="rId9"/>
    <p:sldLayoutId id="2147483986" r:id="rId10"/>
    <p:sldLayoutId id="2147483987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22638"/>
            <a:ext cx="8229600" cy="30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628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C1DC7CC3-330D-4EC1-9247-BBB308F5FDEC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628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28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63C624AC-D457-42B6-917B-1321C79DB1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94" r:id="rId6"/>
    <p:sldLayoutId id="2147483995" r:id="rId7"/>
    <p:sldLayoutId id="2147483996" r:id="rId8"/>
    <p:sldLayoutId id="2147483997" r:id="rId9"/>
    <p:sldLayoutId id="2147483998" r:id="rId10"/>
    <p:sldLayoutId id="2147483999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730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3702629B-1486-4093-B839-BC2F26A24074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1730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30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56B4C0E7-8036-458E-BDE3-6A31A30DC5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1" r:id="rId1"/>
    <p:sldLayoutId id="2147484002" r:id="rId2"/>
    <p:sldLayoutId id="2147484003" r:id="rId3"/>
    <p:sldLayoutId id="2147484004" r:id="rId4"/>
    <p:sldLayoutId id="2147484005" r:id="rId5"/>
    <p:sldLayoutId id="2147484006" r:id="rId6"/>
    <p:sldLayoutId id="2147484007" r:id="rId7"/>
    <p:sldLayoutId id="2147484008" r:id="rId8"/>
    <p:sldLayoutId id="2147484009" r:id="rId9"/>
    <p:sldLayoutId id="2147484010" r:id="rId10"/>
    <p:sldLayoutId id="2147484011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EBA42ACE-D114-4243-AA4B-825F26B12D6D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5A04A5EF-5BC5-40B0-8BFE-9255E1E297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740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58B9094F-A63D-4187-8770-0BF8CDFA0D11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74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AB9A5C66-A4AB-46C9-AE00-83162AC658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3" r:id="rId1"/>
    <p:sldLayoutId id="2147484014" r:id="rId2"/>
    <p:sldLayoutId id="2147484015" r:id="rId3"/>
    <p:sldLayoutId id="2147484016" r:id="rId4"/>
    <p:sldLayoutId id="2147484017" r:id="rId5"/>
    <p:sldLayoutId id="2147484018" r:id="rId6"/>
    <p:sldLayoutId id="2147484019" r:id="rId7"/>
    <p:sldLayoutId id="2147484020" r:id="rId8"/>
    <p:sldLayoutId id="2147484021" r:id="rId9"/>
    <p:sldLayoutId id="2147484022" r:id="rId10"/>
    <p:sldLayoutId id="2147484023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133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52800"/>
            <a:ext cx="8229600" cy="277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751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77A532E8-A859-4BF1-A7F3-7D21CF84892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751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51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DC0D200C-F5D4-4F8B-8412-DAE4052B55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  <p:sldLayoutId id="2147484030" r:id="rId6"/>
    <p:sldLayoutId id="2147484031" r:id="rId7"/>
    <p:sldLayoutId id="2147484032" r:id="rId8"/>
    <p:sldLayoutId id="2147484033" r:id="rId9"/>
    <p:sldLayoutId id="2147484034" r:id="rId10"/>
    <p:sldLayoutId id="2147484035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761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41EAB92A-908E-419D-B93F-0B51A20EE7A2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761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61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F0BB7D71-717B-44C0-BF76-7E29C0F8E2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771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62F15470-EAF1-4121-BC56-56647048B534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771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71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BC97BB7C-E4A0-49DA-B499-49B1F49441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9" r:id="rId1"/>
    <p:sldLayoutId id="2147484050" r:id="rId2"/>
    <p:sldLayoutId id="2147484051" r:id="rId3"/>
    <p:sldLayoutId id="2147484052" r:id="rId4"/>
    <p:sldLayoutId id="2147484053" r:id="rId5"/>
    <p:sldLayoutId id="2147484054" r:id="rId6"/>
    <p:sldLayoutId id="2147484055" r:id="rId7"/>
    <p:sldLayoutId id="2147484056" r:id="rId8"/>
    <p:sldLayoutId id="2147484057" r:id="rId9"/>
    <p:sldLayoutId id="2147484058" r:id="rId10"/>
    <p:sldLayoutId id="2147484059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133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52800"/>
            <a:ext cx="8229600" cy="277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781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C1217F90-AEA9-4128-B8A7-937C591F9A6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781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84384F9B-4D36-4451-BE22-9C279ACB2F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1" r:id="rId1"/>
    <p:sldLayoutId id="2147484062" r:id="rId2"/>
    <p:sldLayoutId id="2147484063" r:id="rId3"/>
    <p:sldLayoutId id="2147484064" r:id="rId4"/>
    <p:sldLayoutId id="2147484065" r:id="rId5"/>
    <p:sldLayoutId id="2147484066" r:id="rId6"/>
    <p:sldLayoutId id="2147484067" r:id="rId7"/>
    <p:sldLayoutId id="2147484068" r:id="rId8"/>
    <p:sldLayoutId id="2147484069" r:id="rId9"/>
    <p:sldLayoutId id="2147484070" r:id="rId10"/>
    <p:sldLayoutId id="2147484071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792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A4819095-8799-420C-91F5-07153BC9CFC8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792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92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AD56B422-7B70-41BA-A079-73121B57E2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3" r:id="rId1"/>
    <p:sldLayoutId id="2147484074" r:id="rId2"/>
    <p:sldLayoutId id="2147484075" r:id="rId3"/>
    <p:sldLayoutId id="2147484076" r:id="rId4"/>
    <p:sldLayoutId id="2147484077" r:id="rId5"/>
    <p:sldLayoutId id="2147484078" r:id="rId6"/>
    <p:sldLayoutId id="2147484079" r:id="rId7"/>
    <p:sldLayoutId id="2147484080" r:id="rId8"/>
    <p:sldLayoutId id="2147484081" r:id="rId9"/>
    <p:sldLayoutId id="2147484082" r:id="rId10"/>
    <p:sldLayoutId id="2147484083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802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77EEC449-E2F7-43BB-9361-8DE263E057BB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802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02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61CD85A2-7849-44D0-BEFE-BC1E85D1BE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5" r:id="rId1"/>
    <p:sldLayoutId id="2147484086" r:id="rId2"/>
    <p:sldLayoutId id="2147484087" r:id="rId3"/>
    <p:sldLayoutId id="2147484088" r:id="rId4"/>
    <p:sldLayoutId id="2147484089" r:id="rId5"/>
    <p:sldLayoutId id="2147484090" r:id="rId6"/>
    <p:sldLayoutId id="2147484091" r:id="rId7"/>
    <p:sldLayoutId id="2147484092" r:id="rId8"/>
    <p:sldLayoutId id="2147484093" r:id="rId9"/>
    <p:sldLayoutId id="2147484094" r:id="rId10"/>
    <p:sldLayoutId id="2147484095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133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52800"/>
            <a:ext cx="8229600" cy="277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812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76BD6680-BB2C-4A32-85A3-472BF86B96F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812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12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1F47723B-0489-42AA-971E-699D6D67DD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7" r:id="rId1"/>
    <p:sldLayoutId id="2147484098" r:id="rId2"/>
    <p:sldLayoutId id="2147484099" r:id="rId3"/>
    <p:sldLayoutId id="2147484100" r:id="rId4"/>
    <p:sldLayoutId id="2147484101" r:id="rId5"/>
    <p:sldLayoutId id="2147484102" r:id="rId6"/>
    <p:sldLayoutId id="2147484103" r:id="rId7"/>
    <p:sldLayoutId id="2147484104" r:id="rId8"/>
    <p:sldLayoutId id="2147484105" r:id="rId9"/>
    <p:sldLayoutId id="2147484106" r:id="rId10"/>
    <p:sldLayoutId id="2147484107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914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1A85F909-7CFE-4612-B63A-618DDA6667E8}" type="datetimeFigureOut">
              <a:rPr lang="ru-RU"/>
              <a:pPr>
                <a:defRPr/>
              </a:pPr>
              <a:t>10.03.2026</a:t>
            </a:fld>
            <a:endParaRPr lang="en-US"/>
          </a:p>
        </p:txBody>
      </p:sp>
      <p:sp>
        <p:nvSpPr>
          <p:cNvPr id="191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14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685AAE2E-E069-481E-8B6E-8321D9D82C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9" r:id="rId1"/>
    <p:sldLayoutId id="2147484110" r:id="rId2"/>
    <p:sldLayoutId id="2147484111" r:id="rId3"/>
    <p:sldLayoutId id="2147484112" r:id="rId4"/>
    <p:sldLayoutId id="2147484113" r:id="rId5"/>
    <p:sldLayoutId id="2147484114" r:id="rId6"/>
    <p:sldLayoutId id="2147484115" r:id="rId7"/>
    <p:sldLayoutId id="2147484116" r:id="rId8"/>
    <p:sldLayoutId id="2147484117" r:id="rId9"/>
    <p:sldLayoutId id="2147484118" r:id="rId10"/>
    <p:sldLayoutId id="2147484119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925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A46E1A07-8F61-43E3-BE02-F7C47E06019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925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25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51958501-A7EE-44AF-B3C9-C2548F1542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1" r:id="rId1"/>
    <p:sldLayoutId id="2147484122" r:id="rId2"/>
    <p:sldLayoutId id="2147484123" r:id="rId3"/>
    <p:sldLayoutId id="2147484124" r:id="rId4"/>
    <p:sldLayoutId id="2147484125" r:id="rId5"/>
    <p:sldLayoutId id="2147484126" r:id="rId6"/>
    <p:sldLayoutId id="2147484127" r:id="rId7"/>
    <p:sldLayoutId id="2147484128" r:id="rId8"/>
    <p:sldLayoutId id="2147484129" r:id="rId9"/>
    <p:sldLayoutId id="2147484130" r:id="rId10"/>
    <p:sldLayoutId id="2147484131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676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2971800"/>
            <a:ext cx="6858000" cy="315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E011E258-E6DC-4A9D-BE06-5616BAA9C06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57CCABB9-61FB-4D95-9384-083F7B859A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133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52800"/>
            <a:ext cx="8229600" cy="277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935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56DED237-BE97-417E-A29E-D75972F3864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935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35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C0C2B95B-321B-4832-9FF7-69A2F8DD6A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  <p:sldLayoutId id="2147484137" r:id="rId5"/>
    <p:sldLayoutId id="2147484138" r:id="rId6"/>
    <p:sldLayoutId id="2147484139" r:id="rId7"/>
    <p:sldLayoutId id="2147484140" r:id="rId8"/>
    <p:sldLayoutId id="2147484141" r:id="rId9"/>
    <p:sldLayoutId id="2147484142" r:id="rId10"/>
    <p:sldLayoutId id="2147484143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945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14278660-4B8E-479F-9DC9-3EF979A6177F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945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1E32EEB1-03B5-45B9-B70C-5A76D2FF14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5" r:id="rId1"/>
    <p:sldLayoutId id="2147484146" r:id="rId2"/>
    <p:sldLayoutId id="2147484147" r:id="rId3"/>
    <p:sldLayoutId id="2147484148" r:id="rId4"/>
    <p:sldLayoutId id="2147484149" r:id="rId5"/>
    <p:sldLayoutId id="2147484150" r:id="rId6"/>
    <p:sldLayoutId id="2147484151" r:id="rId7"/>
    <p:sldLayoutId id="2147484152" r:id="rId8"/>
    <p:sldLayoutId id="2147484153" r:id="rId9"/>
    <p:sldLayoutId id="2147484154" r:id="rId10"/>
    <p:sldLayoutId id="2147484155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955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6165F6F0-3D6E-4D18-B60C-9786B4B71C55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955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55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B33FFFC1-489A-42A7-9CED-1751CA4140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7" r:id="rId1"/>
    <p:sldLayoutId id="2147484158" r:id="rId2"/>
    <p:sldLayoutId id="2147484159" r:id="rId3"/>
    <p:sldLayoutId id="2147484160" r:id="rId4"/>
    <p:sldLayoutId id="2147484161" r:id="rId5"/>
    <p:sldLayoutId id="2147484162" r:id="rId6"/>
    <p:sldLayoutId id="2147484163" r:id="rId7"/>
    <p:sldLayoutId id="2147484164" r:id="rId8"/>
    <p:sldLayoutId id="2147484165" r:id="rId9"/>
    <p:sldLayoutId id="2147484166" r:id="rId10"/>
    <p:sldLayoutId id="2147484167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133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52800"/>
            <a:ext cx="8229600" cy="277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966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FA4A38D7-CCC2-423E-9775-26289F14576A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966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66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15357407-5281-490D-808C-33313A2A6E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9" r:id="rId1"/>
    <p:sldLayoutId id="2147484170" r:id="rId2"/>
    <p:sldLayoutId id="2147484171" r:id="rId3"/>
    <p:sldLayoutId id="2147484172" r:id="rId4"/>
    <p:sldLayoutId id="2147484173" r:id="rId5"/>
    <p:sldLayoutId id="2147484174" r:id="rId6"/>
    <p:sldLayoutId id="2147484175" r:id="rId7"/>
    <p:sldLayoutId id="2147484176" r:id="rId8"/>
    <p:sldLayoutId id="2147484177" r:id="rId9"/>
    <p:sldLayoutId id="2147484178" r:id="rId10"/>
    <p:sldLayoutId id="2147484179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986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0B36DEE2-656B-4616-9FEE-F4312024F2A9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986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86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841C11A4-B199-4473-9A3F-D596CDA7A6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1" r:id="rId1"/>
    <p:sldLayoutId id="2147484182" r:id="rId2"/>
    <p:sldLayoutId id="2147484183" r:id="rId3"/>
    <p:sldLayoutId id="2147484184" r:id="rId4"/>
    <p:sldLayoutId id="2147484185" r:id="rId5"/>
    <p:sldLayoutId id="2147484186" r:id="rId6"/>
    <p:sldLayoutId id="2147484187" r:id="rId7"/>
    <p:sldLayoutId id="2147484188" r:id="rId8"/>
    <p:sldLayoutId id="2147484189" r:id="rId9"/>
    <p:sldLayoutId id="2147484190" r:id="rId10"/>
    <p:sldLayoutId id="2147484191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133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52800"/>
            <a:ext cx="8229600" cy="277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996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191F3FC0-BA6B-4F68-B915-F6F35ECC9213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1996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96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BB0336C8-1CE2-4572-9B8E-0FCE5ABAE2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3" r:id="rId1"/>
    <p:sldLayoutId id="2147484194" r:id="rId2"/>
    <p:sldLayoutId id="2147484195" r:id="rId3"/>
    <p:sldLayoutId id="2147484196" r:id="rId4"/>
    <p:sldLayoutId id="2147484197" r:id="rId5"/>
    <p:sldLayoutId id="2147484198" r:id="rId6"/>
    <p:sldLayoutId id="2147484199" r:id="rId7"/>
    <p:sldLayoutId id="2147484200" r:id="rId8"/>
    <p:sldLayoutId id="2147484201" r:id="rId9"/>
    <p:sldLayoutId id="2147484202" r:id="rId10"/>
    <p:sldLayoutId id="2147484203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1976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10.03.2026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1976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76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48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5" r:id="rId1"/>
    <p:sldLayoutId id="2147484206" r:id="rId2"/>
    <p:sldLayoutId id="2147484207" r:id="rId3"/>
    <p:sldLayoutId id="2147484208" r:id="rId4"/>
    <p:sldLayoutId id="2147484209" r:id="rId5"/>
    <p:sldLayoutId id="2147484210" r:id="rId6"/>
    <p:sldLayoutId id="2147484211" r:id="rId7"/>
    <p:sldLayoutId id="2147484212" r:id="rId8"/>
    <p:sldLayoutId id="2147484213" r:id="rId9"/>
    <p:sldLayoutId id="2147484214" r:id="rId10"/>
    <p:sldLayoutId id="2147484215" r:id="rId11"/>
    <p:sldLayoutId id="2147484216" r:id="rId12"/>
    <p:sldLayoutId id="2147484217" r:id="rId13"/>
    <p:sldLayoutId id="2147484218" r:id="rId14"/>
    <p:sldLayoutId id="2147484219" r:id="rId15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1BFB59D4-73C2-4627-A3C1-EE3E2D5AD95C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CCBA4E54-4346-494A-A7F2-161F7E1A2F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E7C383DF-9707-4113-8C7C-504EEDC3602B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DFA950B9-1750-4402-B57C-6C97E56C99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676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2971800"/>
            <a:ext cx="6858000" cy="315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C72E06F7-46E2-4F4F-ADF2-4357B8B41130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1EFDA819-D6CE-4E60-8A40-F9837F5E74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DE15D0F3-5B07-41C5-9B43-480A146685D7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B4D5E5BE-EC47-4FA0-99A7-2DE7E35BC9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заголовка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47027C12-13F2-4294-B1E0-7126471C26BE}" type="datetimeFigureOut">
              <a:rPr lang="en-US"/>
              <a:pPr>
                <a:defRPr/>
              </a:pPr>
              <a:t>3/10/2026</a:t>
            </a:fld>
            <a:endParaRPr lang="en-US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AA7B8CC2-ABD9-4682-850D-142242A435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507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0.png"/><Relationship Id="rId5" Type="http://schemas.microsoft.com/office/2007/relationships/hdphoto" Target="../media/hdphoto2.wdp"/><Relationship Id="rId4" Type="http://schemas.openxmlformats.org/officeDocument/2006/relationships/image" Target="../media/image39.png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56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273050"/>
            <a:ext cx="8784976" cy="995710"/>
          </a:xfrm>
        </p:spPr>
        <p:txBody>
          <a:bodyPr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образования Администрации  г. Екатеринбурга</a:t>
            </a:r>
            <a:b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– детский сад </a:t>
            </a:r>
            <a:b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компенсирующего вида № 411</a:t>
            </a:r>
            <a:b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620042, г. Екатеринбург, ул. Избирателей, 3.    тел. (343)320-49-09   E-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mdou.411@yandex.ru</a:t>
            </a:r>
            <a:b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484784"/>
            <a:ext cx="8291264" cy="4641379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Городская интеллектуальная</a:t>
            </a: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Игра - конкурс «Грамотейка»</a:t>
            </a:r>
            <a:endParaRPr lang="ru-RU" sz="2400" i="1" dirty="0"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  <a:latin typeface="Times New Roman"/>
              <a:ea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b="1" dirty="0">
                <a:gradFill>
                  <a:gsLst>
                    <a:gs pos="0">
                      <a:srgbClr val="FC7B79"/>
                    </a:gs>
                    <a:gs pos="75000">
                      <a:srgbClr val="CF2C28"/>
                    </a:gs>
                    <a:gs pos="100000">
                      <a:srgbClr val="C90000"/>
                    </a:gs>
                  </a:gsLst>
                  <a:lin ang="5400000" scaled="0"/>
                </a:gra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Segoe Script" panose="020B0504020000000003" pitchFamily="34" charset="0"/>
                <a:ea typeface="Times New Roman"/>
              </a:rPr>
              <a:t>Проект «Азбука сказок»</a:t>
            </a:r>
          </a:p>
          <a:p>
            <a:pPr marL="0" indent="0" algn="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                                                       </a:t>
            </a:r>
          </a:p>
          <a:p>
            <a:pPr marL="0" indent="0" algn="r">
              <a:lnSpc>
                <a:spcPct val="115000"/>
              </a:lnSpc>
              <a:spcAft>
                <a:spcPts val="0"/>
              </a:spcAft>
              <a:buNone/>
            </a:pPr>
            <a:endParaRPr lang="ru-RU" sz="1400" b="1" dirty="0">
              <a:solidFill>
                <a:srgbClr val="FF0000"/>
              </a:solidFill>
              <a:effectLst>
                <a:outerShdw blurRad="50800" dist="39002" dir="5460000" algn="tl">
                  <a:srgbClr val="000000">
                    <a:alpha val="38000"/>
                  </a:srgbClr>
                </a:outerShdw>
              </a:effectLst>
              <a:latin typeface="Times New Roman"/>
              <a:ea typeface="Times New Roman"/>
            </a:endParaRPr>
          </a:p>
          <a:p>
            <a:pPr marL="0" indent="0" algn="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Участники: </a:t>
            </a:r>
          </a:p>
          <a:p>
            <a:pPr marL="0" indent="0" algn="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воспитанники подготовительных </a:t>
            </a:r>
            <a:br>
              <a:rPr lang="ru-RU" sz="1400" b="1" dirty="0"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</a:br>
            <a:r>
              <a:rPr lang="ru-RU" sz="1400" b="1" dirty="0"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групп «Солнышко», «Радуга»</a:t>
            </a:r>
          </a:p>
          <a:p>
            <a:pPr marL="0" indent="0" algn="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Организаторы:</a:t>
            </a:r>
          </a:p>
          <a:p>
            <a:pPr marL="0" indent="0" algn="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 err="1"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Свалова</a:t>
            </a:r>
            <a:r>
              <a:rPr lang="ru-RU" sz="1400" b="1" dirty="0"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 Алена Андреевна, учитель-логопед,</a:t>
            </a:r>
          </a:p>
          <a:p>
            <a:pPr marL="0" indent="0" algn="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 err="1"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Мытницкая</a:t>
            </a:r>
            <a:r>
              <a:rPr lang="ru-RU" sz="1400" b="1" dirty="0"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 Татьяна Анатольевна, учитель-дефектолог,</a:t>
            </a:r>
          </a:p>
          <a:p>
            <a:pPr marL="0" indent="0" algn="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 err="1"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Мелинг</a:t>
            </a:r>
            <a:r>
              <a:rPr lang="ru-RU" sz="1400" b="1" dirty="0"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 Любовь </a:t>
            </a:r>
            <a:r>
              <a:rPr lang="ru-RU" sz="1400" b="1" dirty="0" err="1"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Эмануиловна</a:t>
            </a:r>
            <a:r>
              <a:rPr lang="ru-RU" sz="1400" b="1" dirty="0"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, учитель-дефектолог, </a:t>
            </a:r>
          </a:p>
          <a:p>
            <a:pPr marL="0" indent="0" algn="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Федорченко Анна Юрьевна, воспитатель,</a:t>
            </a:r>
          </a:p>
          <a:p>
            <a:pPr marL="0" indent="0" algn="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Гуляева Ирина Львовна, воспитатель.</a:t>
            </a:r>
          </a:p>
          <a:p>
            <a:pPr marL="0" indent="0" algn="r">
              <a:lnSpc>
                <a:spcPct val="115000"/>
              </a:lnSpc>
              <a:spcAft>
                <a:spcPts val="0"/>
              </a:spcAft>
              <a:buNone/>
            </a:pPr>
            <a:endParaRPr lang="ru-RU" sz="1400" b="1" dirty="0">
              <a:effectLst>
                <a:outerShdw blurRad="50800" dist="39002" dir="5460000" algn="tl">
                  <a:srgbClr val="000000">
                    <a:alpha val="38000"/>
                  </a:srgbClr>
                </a:outerShdw>
              </a:effectLst>
              <a:latin typeface="Times New Roman"/>
              <a:ea typeface="Times New Roman"/>
            </a:endParaRPr>
          </a:p>
          <a:p>
            <a:pPr marL="0" indent="0" algn="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</a:p>
          <a:p>
            <a:pPr marL="0" indent="0" algn="r">
              <a:lnSpc>
                <a:spcPct val="115000"/>
              </a:lnSpc>
              <a:spcAft>
                <a:spcPts val="0"/>
              </a:spcAft>
              <a:buNone/>
            </a:pPr>
            <a:endParaRPr lang="ru-RU" sz="1400" dirty="0">
              <a:latin typeface="Times New Roman"/>
              <a:ea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endParaRPr lang="ru-RU" sz="2400" dirty="0">
              <a:latin typeface="Times New Roman"/>
              <a:ea typeface="Times New Roman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7FA414D-459C-B5A7-6899-50DF2AEC1D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604868"/>
            <a:ext cx="3692228" cy="2769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3957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F3ED1-A0FF-39C3-A3EC-D3F9E3F4F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CCBFA6-6D82-FA81-7649-FF44090BE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404664"/>
            <a:ext cx="7715200" cy="490066"/>
          </a:xfrm>
        </p:spPr>
        <p:txBody>
          <a:bodyPr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ru-RU" sz="28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Segoe Script" panose="020B0504020000000003" pitchFamily="34" charset="0"/>
              </a:rPr>
              <a:t>А теперь, самое интересное… Представляем книгу</a:t>
            </a:r>
            <a:br>
              <a:rPr lang="ru-RU" sz="28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Segoe Script" panose="020B0504020000000003" pitchFamily="34" charset="0"/>
              </a:rPr>
            </a:br>
            <a:r>
              <a:rPr lang="ru-RU" sz="28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Segoe Script" panose="020B0504020000000003" pitchFamily="34" charset="0"/>
              </a:rPr>
              <a:t> 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Script" panose="020B0504020000000003" pitchFamily="34" charset="0"/>
              </a:rPr>
              <a:t>«Азбука сказок»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43C0483-ABAF-C206-EC64-B187B3EBF98E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169728" y="1196752"/>
            <a:ext cx="3312368" cy="1023794"/>
          </a:xfrm>
        </p:spPr>
        <p:txBody>
          <a:bodyPr/>
          <a:lstStyle/>
          <a:p>
            <a:pPr marL="0" indent="0" algn="just">
              <a:buNone/>
            </a:pPr>
            <a:r>
              <a:rPr lang="ru-RU" sz="1400" dirty="0">
                <a:latin typeface="Bookman Old Style" panose="02050604050505020204" pitchFamily="18" charset="0"/>
              </a:rPr>
              <a:t>Жили – были в одной волшебной книге веселые  звуки. На каждой страничке звуки предлагали выполнить интересные задания. </a:t>
            </a:r>
            <a:endParaRPr lang="ru-RU" dirty="0">
              <a:latin typeface="Bookman Old Style" panose="020506040505050202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54C1A65-B764-69DB-A1CD-4965E0F787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223973"/>
            <a:ext cx="3268959" cy="326895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CE27A1C-99FE-7CA4-8D2C-B7FDD15599B6}"/>
              </a:ext>
            </a:extLst>
          </p:cNvPr>
          <p:cNvSpPr txBox="1"/>
          <p:nvPr/>
        </p:nvSpPr>
        <p:spPr>
          <a:xfrm>
            <a:off x="19883" y="5558254"/>
            <a:ext cx="658822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Bookman Old Style" panose="02050604050505020204" pitchFamily="18" charset="0"/>
              </a:rPr>
              <a:t>Страницы книги с играми: </a:t>
            </a:r>
          </a:p>
          <a:p>
            <a:pPr algn="just"/>
            <a:r>
              <a:rPr lang="ru-RU" sz="1400" dirty="0">
                <a:latin typeface="Bookman Old Style" panose="02050604050505020204" pitchFamily="18" charset="0"/>
              </a:rPr>
              <a:t>«</a:t>
            </a:r>
            <a:r>
              <a:rPr lang="ru-RU" sz="1400" dirty="0" err="1">
                <a:latin typeface="Bookman Old Style" panose="02050604050505020204" pitchFamily="18" charset="0"/>
              </a:rPr>
              <a:t>звукочасики</a:t>
            </a:r>
            <a:r>
              <a:rPr lang="ru-RU" sz="1400" dirty="0">
                <a:latin typeface="Bookman Old Style" panose="02050604050505020204" pitchFamily="18" charset="0"/>
              </a:rPr>
              <a:t>», «звуковые странички» «составь предложение по схеме», «читай-ка», дай характеристику звукам в слове, подбери схему к слову, лото «Раздели слова на слоги», найди букву, слово, ребусы, кроссворды, пословицы, загадки.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E19C22-D890-A132-11E0-9984B0BAFC2C}"/>
              </a:ext>
            </a:extLst>
          </p:cNvPr>
          <p:cNvSpPr txBox="1"/>
          <p:nvPr/>
        </p:nvSpPr>
        <p:spPr>
          <a:xfrm>
            <a:off x="5203951" y="1675174"/>
            <a:ext cx="28083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n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Segoe Script" panose="020B0504020000000003" pitchFamily="34" charset="0"/>
              </a:rPr>
              <a:t>Результат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C3931F-281F-770D-B520-80B1CD9DD294}"/>
              </a:ext>
            </a:extLst>
          </p:cNvPr>
          <p:cNvSpPr txBox="1"/>
          <p:nvPr/>
        </p:nvSpPr>
        <p:spPr>
          <a:xfrm>
            <a:off x="4116111" y="2202161"/>
            <a:ext cx="48581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Bookman Old Style" panose="02050604050505020204" pitchFamily="18" charset="0"/>
              </a:rPr>
              <a:t>Обеспечены благоприятные условия для решения задач организации учебно-исследовательской и проектной деятельности в области подготовки к обучению грамоте, а также развития интеллектуальных способностей воспитанников с ОВЗ, их социализации. </a:t>
            </a:r>
          </a:p>
        </p:txBody>
      </p:sp>
    </p:spTree>
    <p:extLst>
      <p:ext uri="{BB962C8B-B14F-4D97-AF65-F5344CB8AC3E}">
        <p14:creationId xmlns:p14="http://schemas.microsoft.com/office/powerpoint/2010/main" val="115289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r>
              <a:rPr lang="ru-RU" sz="3600" dirty="0">
                <a:solidFill>
                  <a:schemeClr val="tx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Segoe Script" panose="020B0504020000000003" pitchFamily="34" charset="0"/>
              </a:rPr>
              <a:t>Актуальность проекта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ABDB1D8F-FB2E-AD61-C0DC-4EBBF37EE94E}"/>
              </a:ext>
            </a:extLst>
          </p:cNvPr>
          <p:cNvSpPr/>
          <p:nvPr/>
        </p:nvSpPr>
        <p:spPr bwMode="auto">
          <a:xfrm>
            <a:off x="755576" y="1556792"/>
            <a:ext cx="7524836" cy="3456384"/>
          </a:xfrm>
          <a:prstGeom prst="roundRect">
            <a:avLst/>
          </a:prstGeom>
          <a:solidFill>
            <a:srgbClr val="FFC1C1"/>
          </a:solidFill>
          <a:ln>
            <a:solidFill>
              <a:schemeClr val="accent5">
                <a:lumMod val="20000"/>
                <a:lumOff val="80000"/>
              </a:schemeClr>
            </a:solidFill>
            <a:headEnd type="oval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ru-RU" dirty="0">
                <a:latin typeface="Bookman Old Style" panose="02050604050505020204" pitchFamily="18" charset="0"/>
              </a:rPr>
              <a:t>У детей  с ОВЗ вследствие тяжелого нарушения речи не сформированы первоначальные навыки звукового и слогового анализа слов, что особенно важно при обучении детей грамоте.</a:t>
            </a:r>
            <a:r>
              <a:rPr lang="ru-RU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ru-RU" dirty="0">
                <a:latin typeface="Bookman Old Style" panose="02050604050505020204" pitchFamily="18" charset="0"/>
              </a:rPr>
              <a:t>Ребенку непросто осознать, что такое звук, слог, слово, предложение, если объяснения педагога не подкрепляются иллюстративным материалом. Для успешного обучения детей грамоте необходимо использовать разнообразные средства, позволяющие воспринимать информацию зрительно.</a:t>
            </a:r>
          </a:p>
        </p:txBody>
      </p:sp>
    </p:spTree>
    <p:extLst>
      <p:ext uri="{BB962C8B-B14F-4D97-AF65-F5344CB8AC3E}">
        <p14:creationId xmlns:p14="http://schemas.microsoft.com/office/powerpoint/2010/main" val="271446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417" y="79089"/>
            <a:ext cx="8424936" cy="1127251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tx1"/>
                </a:solidFill>
                <a:effectLst/>
                <a:latin typeface="Segoe Script" panose="020B0504020000000003" pitchFamily="34" charset="0"/>
              </a:rPr>
              <a:t>Наша команда </a:t>
            </a:r>
            <a:br>
              <a:rPr lang="ru-RU" sz="3200" b="1" dirty="0">
                <a:solidFill>
                  <a:schemeClr val="tx1"/>
                </a:solidFill>
                <a:effectLst/>
                <a:latin typeface="Segoe Script" panose="020B0504020000000003" pitchFamily="34" charset="0"/>
              </a:rPr>
            </a:br>
            <a:r>
              <a:rPr lang="ru-RU" sz="3200" b="1" dirty="0">
                <a:solidFill>
                  <a:schemeClr val="tx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egoe Script" panose="020B0504020000000003" pitchFamily="34" charset="0"/>
              </a:rPr>
              <a:t>«</a:t>
            </a:r>
            <a:r>
              <a:rPr lang="ru-RU" sz="3200" dirty="0" err="1">
                <a:solidFill>
                  <a:schemeClr val="tx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egoe Script" panose="020B0504020000000003" pitchFamily="34" charset="0"/>
              </a:rPr>
              <a:t>З</a:t>
            </a:r>
            <a:r>
              <a:rPr lang="ru-RU" sz="3200" b="1" dirty="0" err="1">
                <a:solidFill>
                  <a:schemeClr val="tx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egoe Script" panose="020B0504020000000003" pitchFamily="34" charset="0"/>
              </a:rPr>
              <a:t>вукарики</a:t>
            </a:r>
            <a:r>
              <a:rPr lang="ru-RU" sz="3200" b="1" dirty="0">
                <a:solidFill>
                  <a:schemeClr val="tx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egoe Script" panose="020B0504020000000003" pitchFamily="34" charset="0"/>
              </a:rPr>
              <a:t>» </a:t>
            </a:r>
            <a:endParaRPr lang="ru-RU" sz="3200" b="1" dirty="0">
              <a:solidFill>
                <a:schemeClr val="tx1"/>
              </a:solidFill>
              <a:effectLst/>
              <a:latin typeface="Segoe Script" panose="020B0504020000000003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166415" y="1327158"/>
            <a:ext cx="8882056" cy="5117461"/>
          </a:xfrm>
        </p:spPr>
        <p:txBody>
          <a:bodyPr/>
          <a:lstStyle/>
          <a:p>
            <a:pPr marL="0" lv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kern="1200" dirty="0">
                <a:solidFill>
                  <a:srgbClr val="FF0000"/>
                </a:solidFill>
                <a:latin typeface="Segoe Script" panose="020B0504020000000003" pitchFamily="34" charset="0"/>
              </a:rPr>
              <a:t>      Наш девиз:</a:t>
            </a:r>
          </a:p>
          <a:p>
            <a:pPr marL="0" lv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kern="1200" dirty="0">
                <a:solidFill>
                  <a:srgbClr val="000000"/>
                </a:solidFill>
                <a:latin typeface="Segoe Script" panose="020B0504020000000003" pitchFamily="34" charset="0"/>
              </a:rPr>
              <a:t>«Думай, пробуй, и ищи, будет трудно не пищи!»</a:t>
            </a:r>
          </a:p>
          <a:p>
            <a:pPr marL="0" lvl="0" indent="0" fontAlgn="auto">
              <a:spcBef>
                <a:spcPts val="0"/>
              </a:spcBef>
              <a:spcAft>
                <a:spcPts val="0"/>
              </a:spcAft>
              <a:buNone/>
            </a:pPr>
            <a:endParaRPr lang="ru-RU" sz="18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0" lv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Вид проекта:</a:t>
            </a:r>
            <a:r>
              <a:rPr lang="ru-RU" sz="1800" dirty="0">
                <a:latin typeface="Bookman Old Style" panose="02050604050505020204" pitchFamily="18" charset="0"/>
              </a:rPr>
              <a:t> творческий. </a:t>
            </a:r>
          </a:p>
          <a:p>
            <a:pPr marL="0" indent="0">
              <a:buNone/>
            </a:pPr>
            <a:r>
              <a:rPr lang="ru-RU" sz="1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Продолжительность</a:t>
            </a:r>
            <a:r>
              <a:rPr lang="ru-RU" sz="1800" dirty="0">
                <a:latin typeface="Bookman Old Style" panose="02050604050505020204" pitchFamily="18" charset="0"/>
              </a:rPr>
              <a:t> </a:t>
            </a:r>
            <a:r>
              <a:rPr lang="ru-RU" sz="1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проекта: </a:t>
            </a:r>
            <a:r>
              <a:rPr lang="ru-RU" sz="1800" dirty="0">
                <a:latin typeface="Bookman Old Style" panose="02050604050505020204" pitchFamily="18" charset="0"/>
              </a:rPr>
              <a:t>краткосрочный.</a:t>
            </a:r>
            <a:endParaRPr lang="ru-RU" sz="18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1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Участники проекта: </a:t>
            </a:r>
            <a:r>
              <a:rPr lang="ru-RU" sz="1800" dirty="0">
                <a:latin typeface="Bookman Old Style" panose="02050604050505020204" pitchFamily="18" charset="0"/>
              </a:rPr>
              <a:t>дети подготовительных групп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Цель: </a:t>
            </a:r>
            <a:r>
              <a:rPr lang="ru-RU" sz="1800" dirty="0">
                <a:latin typeface="Bookman Old Style" panose="02050604050505020204" pitchFamily="18" charset="0"/>
              </a:rPr>
              <a:t>р</a:t>
            </a:r>
            <a:r>
              <a:rPr lang="ru-RU" sz="1800" kern="100" dirty="0">
                <a:solidFill>
                  <a:srgbClr val="212529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азвитие интеллектуальных способностей воспитанников, их      социализация через организацию познавательно-исследовательской и проектной деятельности.</a:t>
            </a:r>
            <a:endParaRPr lang="ru-RU" sz="1800" kern="1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826466"/>
            <a:ext cx="1093369" cy="1135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13381"/>
            <a:ext cx="3337513" cy="1241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6626">
            <a:off x="1265558" y="4946244"/>
            <a:ext cx="864096" cy="1169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39664">
            <a:off x="280698" y="177495"/>
            <a:ext cx="1140321" cy="1085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0370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4978"/>
            <a:ext cx="8229600" cy="523702"/>
          </a:xfrm>
        </p:spPr>
        <p:txBody>
          <a:bodyPr/>
          <a:lstStyle/>
          <a:p>
            <a:r>
              <a:rPr lang="ru-RU" sz="2000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Segoe Script" panose="020B0504020000000003" pitchFamily="34" charset="0"/>
              </a:rPr>
              <a:t>Системная паутинка проекта</a:t>
            </a: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5471403"/>
              </p:ext>
            </p:extLst>
          </p:nvPr>
        </p:nvGraphicFramePr>
        <p:xfrm>
          <a:off x="35496" y="476672"/>
          <a:ext cx="9073008" cy="6552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35585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71307" y="-94142"/>
            <a:ext cx="8229600" cy="1143000"/>
          </a:xfrm>
          <a:noFill/>
          <a:effectLst>
            <a:glow rad="127000">
              <a:schemeClr val="bg1">
                <a:lumMod val="20000"/>
                <a:lumOff val="80000"/>
              </a:schemeClr>
            </a:glow>
          </a:effectLst>
        </p:spPr>
        <p:txBody>
          <a:bodyPr/>
          <a:lstStyle/>
          <a:p>
            <a:br>
              <a:rPr lang="ru-RU" sz="1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Segoe Script" panose="020B0504020000000003" pitchFamily="34" charset="0"/>
              </a:rPr>
            </a:b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Script" panose="020B0504020000000003" pitchFamily="34" charset="0"/>
              </a:rPr>
              <a:t>На подготовительном этапе…</a:t>
            </a:r>
            <a:b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Script" panose="020B0504020000000003" pitchFamily="34" charset="0"/>
              </a:rPr>
            </a:br>
            <a:r>
              <a:rPr lang="ru-RU" sz="1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Script" panose="020B0504020000000003" pitchFamily="34" charset="0"/>
              </a:rPr>
              <a:t>Создание развивающей </a:t>
            </a:r>
            <a:br>
              <a:rPr lang="ru-RU" sz="1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Script" panose="020B0504020000000003" pitchFamily="34" charset="0"/>
              </a:rPr>
            </a:br>
            <a:r>
              <a:rPr lang="ru-RU" sz="1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Script" panose="020B0504020000000003" pitchFamily="34" charset="0"/>
              </a:rPr>
              <a:t>предметно-пространственной среды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1BC12D-59E4-8573-9236-C7011D42E10F}"/>
              </a:ext>
            </a:extLst>
          </p:cNvPr>
          <p:cNvSpPr txBox="1"/>
          <p:nvPr/>
        </p:nvSpPr>
        <p:spPr>
          <a:xfrm>
            <a:off x="7200118" y="5778710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Bookman Old Style" panose="02050604050505020204" pitchFamily="18" charset="0"/>
              </a:rPr>
              <a:t>Пособия по обучению грамоте и чтению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573464-9DAC-63C8-8004-36BB5CD3486F}"/>
              </a:ext>
            </a:extLst>
          </p:cNvPr>
          <p:cNvSpPr txBox="1"/>
          <p:nvPr/>
        </p:nvSpPr>
        <p:spPr>
          <a:xfrm>
            <a:off x="7005410" y="1412776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Bookman Old Style" panose="02050604050505020204" pitchFamily="18" charset="0"/>
              </a:rPr>
              <a:t>Трансформируемая азбука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DF7B1D-B1D7-F572-26AA-070CF86A184A}"/>
              </a:ext>
            </a:extLst>
          </p:cNvPr>
          <p:cNvSpPr txBox="1"/>
          <p:nvPr/>
        </p:nvSpPr>
        <p:spPr>
          <a:xfrm>
            <a:off x="-27820" y="1414938"/>
            <a:ext cx="18954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Bookman Old Style" panose="02050604050505020204" pitchFamily="18" charset="0"/>
              </a:rPr>
              <a:t>Обучающая игра «</a:t>
            </a:r>
            <a:r>
              <a:rPr lang="ru-RU" sz="1200" b="1" dirty="0" err="1">
                <a:latin typeface="Bookman Old Style" panose="02050604050505020204" pitchFamily="18" charset="0"/>
              </a:rPr>
              <a:t>Звукоград</a:t>
            </a:r>
            <a:r>
              <a:rPr lang="ru-RU" sz="1200" b="1" dirty="0">
                <a:latin typeface="Bookman Old Style" panose="02050604050505020204" pitchFamily="18" charset="0"/>
              </a:rPr>
              <a:t>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148485-1BE8-A355-5A7D-BBCC8899AFAF}"/>
              </a:ext>
            </a:extLst>
          </p:cNvPr>
          <p:cNvSpPr txBox="1"/>
          <p:nvPr/>
        </p:nvSpPr>
        <p:spPr>
          <a:xfrm>
            <a:off x="324445" y="5940664"/>
            <a:ext cx="9762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Bookman Old Style" panose="02050604050505020204" pitchFamily="18" charset="0"/>
              </a:rPr>
              <a:t>Игры с буквами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28D1F24-A5F7-D6F0-F225-23DDBE822D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10" y="1412776"/>
            <a:ext cx="5012265" cy="501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829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4350" y="150411"/>
            <a:ext cx="8229600" cy="798705"/>
          </a:xfrm>
        </p:spPr>
        <p:txBody>
          <a:bodyPr/>
          <a:lstStyle/>
          <a:p>
            <a:r>
              <a:rPr kumimoji="0" lang="ru-RU" sz="3000" b="1" i="0" u="none" strike="noStrike" kern="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Segoe Script" panose="020B0504020000000003" pitchFamily="34" charset="0"/>
                <a:ea typeface="+mj-ea"/>
                <a:cs typeface="+mj-cs"/>
              </a:rPr>
              <a:t>Основной этап:</a:t>
            </a:r>
            <a:br>
              <a:rPr lang="ru-RU" sz="3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Segoe Script" panose="020B0504020000000003" pitchFamily="34" charset="0"/>
              </a:rPr>
            </a:br>
            <a:r>
              <a:rPr lang="ru-RU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Segoe Script" panose="020B0504020000000003" pitchFamily="34" charset="0"/>
              </a:rPr>
              <a:t>Изготавливаем книгу «Азбука сказок»</a:t>
            </a:r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7DC9594A-A6E8-726A-FFFF-ADA72420F9F2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89245" y="4023250"/>
            <a:ext cx="3641719" cy="2731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7EC969C9-A4D2-86CB-0357-D0A602185AD7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89245" y="1088431"/>
            <a:ext cx="3641719" cy="2731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C5D735B-1BD8-3238-CDB2-18BAD6204D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0" y="4011508"/>
            <a:ext cx="3641720" cy="2669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5F04CC2-57C0-F6CE-5E79-FB15BAEFFE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0" y="1088433"/>
            <a:ext cx="3641720" cy="2731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79441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C4B76-C694-312D-75B5-37292A941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CA4D81-E77D-D68A-3B63-573A07C01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424" y="399972"/>
            <a:ext cx="7283152" cy="399699"/>
          </a:xfrm>
        </p:spPr>
        <p:txBody>
          <a:bodyPr/>
          <a:lstStyle/>
          <a:p>
            <a:br>
              <a:rPr lang="ru-RU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Segoe Script" panose="020B0504020000000003" pitchFamily="34" charset="0"/>
              </a:rPr>
            </a:br>
            <a:r>
              <a:rPr lang="ru-RU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Segoe Script" panose="020B0504020000000003" pitchFamily="34" charset="0"/>
              </a:rPr>
              <a:t>Основной этап:</a:t>
            </a:r>
            <a:br>
              <a:rPr lang="ru-RU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Segoe Script" panose="020B0504020000000003" pitchFamily="34" charset="0"/>
              </a:rPr>
            </a:br>
            <a:br>
              <a:rPr lang="ru-RU" sz="3600" dirty="0"/>
            </a:br>
            <a:endParaRPr lang="ru-RU" sz="3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50800" algn="tl" rotWithShape="0">
                  <a:srgbClr val="000000"/>
                </a:outerShdw>
              </a:effectLst>
              <a:latin typeface="Segoe Script" panose="020B0504020000000003" pitchFamily="34" charset="0"/>
            </a:endParaRP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694060A4-3F58-628C-D04C-6D62BA4FC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370" y="599822"/>
            <a:ext cx="4392488" cy="553611"/>
          </a:xfrm>
        </p:spPr>
        <p:txBody>
          <a:bodyPr/>
          <a:lstStyle/>
          <a:p>
            <a:pPr algn="ctr"/>
            <a:r>
              <a:rPr lang="ru-RU" sz="2000" b="0" dirty="0">
                <a:latin typeface="Bookman Old Style" panose="02050604050505020204" pitchFamily="18" charset="0"/>
              </a:rPr>
              <a:t>Делаем звукобуквенный анализ</a:t>
            </a:r>
          </a:p>
        </p:txBody>
      </p:sp>
      <p:pic>
        <p:nvPicPr>
          <p:cNvPr id="2051" name="Picture 3" descr="C:\Users\1\Desktop\Грамотейка\Фото\P1000913.JPG">
            <a:extLst>
              <a:ext uri="{FF2B5EF4-FFF2-40B4-BE49-F238E27FC236}">
                <a16:creationId xmlns:a16="http://schemas.microsoft.com/office/drawing/2014/main" id="{9E97F10A-A743-E985-7E22-EC68D8F7F268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81" y="4010298"/>
            <a:ext cx="3561722" cy="2671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AE8B5E2-3BAF-3D29-3BCD-0AE812A87FDA}"/>
              </a:ext>
            </a:extLst>
          </p:cNvPr>
          <p:cNvSpPr txBox="1"/>
          <p:nvPr/>
        </p:nvSpPr>
        <p:spPr>
          <a:xfrm>
            <a:off x="5231572" y="784101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latin typeface="Bookman Old Style" panose="02050604050505020204" pitchFamily="18" charset="0"/>
              </a:rPr>
              <a:t>Подбираем схемы к слову</a:t>
            </a:r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AE65829-43FC-2C63-0676-7318F2CE67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955" b="10285"/>
          <a:stretch>
            <a:fillRect/>
          </a:stretch>
        </p:blipFill>
        <p:spPr>
          <a:xfrm>
            <a:off x="5390422" y="1135387"/>
            <a:ext cx="2823154" cy="2846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 descr="C:\Users\1\Desktop\Граматейка_2018\Россиия\Слово-схема\IMG_4729.JPG">
            <a:extLst>
              <a:ext uri="{FF2B5EF4-FFF2-40B4-BE49-F238E27FC236}">
                <a16:creationId xmlns:a16="http://schemas.microsoft.com/office/drawing/2014/main" id="{5988FA56-9EF9-389F-338F-7662EB0A7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996578"/>
            <a:ext cx="3578629" cy="2685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B449957-C598-783A-AE7D-4E8BBA333E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1" t="13250"/>
          <a:stretch>
            <a:fillRect/>
          </a:stretch>
        </p:blipFill>
        <p:spPr>
          <a:xfrm>
            <a:off x="367604" y="1317042"/>
            <a:ext cx="3721280" cy="2488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B852B69-AC53-946B-7C7C-901D13D7AB4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00788">
            <a:off x="3814216" y="2706595"/>
            <a:ext cx="1307283" cy="1872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9910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E6489-6F43-67A0-2E2B-B54AB9A63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51FB45E-572F-3BFF-707A-132FA20FAB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9826">
            <a:off x="3683085" y="2550916"/>
            <a:ext cx="1667029" cy="23479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8775C821-9667-9E34-3D9E-D04116A2E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424" y="399972"/>
            <a:ext cx="7283152" cy="399699"/>
          </a:xfrm>
        </p:spPr>
        <p:txBody>
          <a:bodyPr/>
          <a:lstStyle/>
          <a:p>
            <a:br>
              <a:rPr lang="ru-RU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Segoe Script" panose="020B0504020000000003" pitchFamily="34" charset="0"/>
              </a:rPr>
            </a:br>
            <a:r>
              <a:rPr lang="ru-RU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Segoe Script" panose="020B0504020000000003" pitchFamily="34" charset="0"/>
              </a:rPr>
              <a:t>Основной этап:</a:t>
            </a:r>
            <a:br>
              <a:rPr lang="ru-RU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Segoe Script" panose="020B0504020000000003" pitchFamily="34" charset="0"/>
              </a:rPr>
            </a:br>
            <a:br>
              <a:rPr lang="ru-RU" sz="3600" dirty="0"/>
            </a:br>
            <a:endParaRPr lang="ru-RU" sz="3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50800" algn="tl" rotWithShape="0">
                  <a:srgbClr val="000000"/>
                </a:outerShdw>
              </a:effectLst>
              <a:latin typeface="Segoe Script" panose="020B0504020000000003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BAC2ED2-B062-6BF6-9176-6EFA7DE21E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99"/>
          <a:stretch>
            <a:fillRect/>
          </a:stretch>
        </p:blipFill>
        <p:spPr>
          <a:xfrm>
            <a:off x="6071484" y="4160342"/>
            <a:ext cx="2232248" cy="2447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8BF7EE0-777F-A051-64FE-4068A0F903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17" y="1272305"/>
            <a:ext cx="3096344" cy="2322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02757DE-1764-A92D-4E9A-8A732A220B2C}"/>
              </a:ext>
            </a:extLst>
          </p:cNvPr>
          <p:cNvSpPr txBox="1"/>
          <p:nvPr/>
        </p:nvSpPr>
        <p:spPr>
          <a:xfrm>
            <a:off x="334301" y="557519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Bookman Old Style" panose="02050604050505020204" pitchFamily="18" charset="0"/>
              </a:rPr>
              <a:t>Делим слова на слоги, </a:t>
            </a:r>
          </a:p>
          <a:p>
            <a:pPr algn="ctr"/>
            <a:r>
              <a:rPr lang="ru-RU" dirty="0">
                <a:latin typeface="Bookman Old Style" panose="02050604050505020204" pitchFamily="18" charset="0"/>
              </a:rPr>
              <a:t>подбирали схему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436244-8123-A094-F709-D2E64ACC8065}"/>
              </a:ext>
            </a:extLst>
          </p:cNvPr>
          <p:cNvSpPr txBox="1"/>
          <p:nvPr/>
        </p:nvSpPr>
        <p:spPr>
          <a:xfrm>
            <a:off x="4716016" y="615005"/>
            <a:ext cx="3956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Bookman Old Style" panose="02050604050505020204" pitchFamily="18" charset="0"/>
              </a:rPr>
              <a:t>Играем со звуковыми часиками</a:t>
            </a:r>
          </a:p>
        </p:txBody>
      </p:sp>
      <p:pic>
        <p:nvPicPr>
          <p:cNvPr id="20" name="Picture 2" descr="C:\Users\1\Desktop\Грамотейка\Фото\P1000922.JPG">
            <a:extLst>
              <a:ext uri="{FF2B5EF4-FFF2-40B4-BE49-F238E27FC236}">
                <a16:creationId xmlns:a16="http://schemas.microsoft.com/office/drawing/2014/main" id="{42AC65ED-7304-59CC-2650-36FBE321C1A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1921" y="4129060"/>
            <a:ext cx="3294431" cy="24708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EC62222-7F5B-B3C8-A58D-FF78921B9D5D}"/>
              </a:ext>
            </a:extLst>
          </p:cNvPr>
          <p:cNvSpPr txBox="1"/>
          <p:nvPr/>
        </p:nvSpPr>
        <p:spPr>
          <a:xfrm>
            <a:off x="-382611" y="3724881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dirty="0">
                <a:latin typeface="Bookman Old Style" panose="02050604050505020204" pitchFamily="18" charset="0"/>
              </a:rPr>
              <a:t>Найди букву и прочти слово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3C21CAD-042F-95ED-0071-78CDE287581E}"/>
              </a:ext>
            </a:extLst>
          </p:cNvPr>
          <p:cNvSpPr txBox="1"/>
          <p:nvPr/>
        </p:nvSpPr>
        <p:spPr>
          <a:xfrm>
            <a:off x="4901608" y="3724881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dirty="0">
                <a:latin typeface="Bookman Old Style" panose="02050604050505020204" pitchFamily="18" charset="0"/>
              </a:rPr>
              <a:t>Составляем предложения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D6DE2EA-81AE-C5F2-9668-F4A097B5AE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5" r="22438"/>
          <a:stretch>
            <a:fillRect/>
          </a:stretch>
        </p:blipFill>
        <p:spPr>
          <a:xfrm>
            <a:off x="5523553" y="1015248"/>
            <a:ext cx="3096344" cy="26557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7072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24834-F9EB-7D36-CD04-5201F3E1A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5A341-5519-CAC9-31B3-CD613D24BAB2}"/>
              </a:ext>
            </a:extLst>
          </p:cNvPr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ru-RU" sz="3600" dirty="0">
                <a:latin typeface="Segoe Script" panose="020B0504020000000003" pitchFamily="34" charset="0"/>
              </a:rPr>
              <a:t>Решаем ребусы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E44376FE-A045-C0A3-95B9-53806A5E3557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74841"/>
            <a:ext cx="3960440" cy="172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>
            <a:extLst>
              <a:ext uri="{FF2B5EF4-FFF2-40B4-BE49-F238E27FC236}">
                <a16:creationId xmlns:a16="http://schemas.microsoft.com/office/drawing/2014/main" id="{320E37D5-EB72-9087-00A1-9CF6598861B4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229" y="1412776"/>
            <a:ext cx="4220395" cy="1671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CBA5582A-549D-E3E9-9EF4-049940129D2B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78084"/>
            <a:ext cx="3240360" cy="1974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>
            <a:extLst>
              <a:ext uri="{FF2B5EF4-FFF2-40B4-BE49-F238E27FC236}">
                <a16:creationId xmlns:a16="http://schemas.microsoft.com/office/drawing/2014/main" id="{F9FE2F06-897A-C585-2377-DC14378860C6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509120"/>
            <a:ext cx="3059435" cy="2101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4B99ACF1-77E8-402A-C057-95F645D0C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508" y="3284984"/>
            <a:ext cx="3533209" cy="16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2484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2.2|1.2|1.3"/>
</p:tagLst>
</file>

<file path=ppt/theme/theme1.xml><?xml version="1.0" encoding="utf-8"?>
<a:theme xmlns:a="http://schemas.openxmlformats.org/drawingml/2006/main" name="39_colormaster">
  <a:themeElements>
    <a:clrScheme name="39_colormaster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9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9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9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9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9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9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9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9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8_colormaster">
  <a:themeElements>
    <a:clrScheme name="">
      <a:dk1>
        <a:srgbClr val="000000"/>
      </a:dk1>
      <a:lt1>
        <a:srgbClr val="FF7C80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BFC0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8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8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9_colormaster">
  <a:themeElements>
    <a:clrScheme name="9_colormaster 13">
      <a:dk1>
        <a:srgbClr val="C0C0C0"/>
      </a:dk1>
      <a:lt1>
        <a:srgbClr val="FFFFFF"/>
      </a:lt1>
      <a:dk2>
        <a:srgbClr val="CC0066"/>
      </a:dk2>
      <a:lt2>
        <a:srgbClr val="FFCCCC"/>
      </a:lt2>
      <a:accent1>
        <a:srgbClr val="993366"/>
      </a:accent1>
      <a:accent2>
        <a:srgbClr val="FF9999"/>
      </a:accent2>
      <a:accent3>
        <a:srgbClr val="E2AAB8"/>
      </a:accent3>
      <a:accent4>
        <a:srgbClr val="DADADA"/>
      </a:accent4>
      <a:accent5>
        <a:srgbClr val="CAADB8"/>
      </a:accent5>
      <a:accent6>
        <a:srgbClr val="E78A8A"/>
      </a:accent6>
      <a:hlink>
        <a:srgbClr val="009999"/>
      </a:hlink>
      <a:folHlink>
        <a:srgbClr val="FF9933"/>
      </a:folHlink>
    </a:clrScheme>
    <a:fontScheme name="9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9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0_colormaster">
  <a:themeElements>
    <a:clrScheme name="">
      <a:dk1>
        <a:srgbClr val="000000"/>
      </a:dk1>
      <a:lt1>
        <a:srgbClr val="CC0066"/>
      </a:lt1>
      <a:dk2>
        <a:srgbClr val="993366"/>
      </a:dk2>
      <a:lt2>
        <a:srgbClr val="C0C0C0"/>
      </a:lt2>
      <a:accent1>
        <a:srgbClr val="993366"/>
      </a:accent1>
      <a:accent2>
        <a:srgbClr val="FF9999"/>
      </a:accent2>
      <a:accent3>
        <a:srgbClr val="E2AAB8"/>
      </a:accent3>
      <a:accent4>
        <a:srgbClr val="000000"/>
      </a:accent4>
      <a:accent5>
        <a:srgbClr val="CAADB8"/>
      </a:accent5>
      <a:accent6>
        <a:srgbClr val="E78A8A"/>
      </a:accent6>
      <a:hlink>
        <a:srgbClr val="009999"/>
      </a:hlink>
      <a:folHlink>
        <a:srgbClr val="FF9933"/>
      </a:folHlink>
    </a:clrScheme>
    <a:fontScheme name="10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0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1_colormaster">
  <a:themeElements>
    <a:clrScheme name="">
      <a:dk1>
        <a:srgbClr val="000000"/>
      </a:dk1>
      <a:lt1>
        <a:srgbClr val="CC0066"/>
      </a:lt1>
      <a:dk2>
        <a:srgbClr val="993366"/>
      </a:dk2>
      <a:lt2>
        <a:srgbClr val="C0C0C0"/>
      </a:lt2>
      <a:accent1>
        <a:srgbClr val="993366"/>
      </a:accent1>
      <a:accent2>
        <a:srgbClr val="FF9999"/>
      </a:accent2>
      <a:accent3>
        <a:srgbClr val="E2AAB8"/>
      </a:accent3>
      <a:accent4>
        <a:srgbClr val="000000"/>
      </a:accent4>
      <a:accent5>
        <a:srgbClr val="CAADB8"/>
      </a:accent5>
      <a:accent6>
        <a:srgbClr val="E78A8A"/>
      </a:accent6>
      <a:hlink>
        <a:srgbClr val="009999"/>
      </a:hlink>
      <a:folHlink>
        <a:srgbClr val="FF9933"/>
      </a:folHlink>
    </a:clrScheme>
    <a:fontScheme name="1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2_colormaster">
  <a:themeElements>
    <a:clrScheme name="12_colormaster 11">
      <a:dk1>
        <a:srgbClr val="C0C0C0"/>
      </a:dk1>
      <a:lt1>
        <a:srgbClr val="FFFFFF"/>
      </a:lt1>
      <a:dk2>
        <a:srgbClr val="6600CC"/>
      </a:dk2>
      <a:lt2>
        <a:srgbClr val="CCCCFF"/>
      </a:lt2>
      <a:accent1>
        <a:srgbClr val="D60093"/>
      </a:accent1>
      <a:accent2>
        <a:srgbClr val="9999FF"/>
      </a:accent2>
      <a:accent3>
        <a:srgbClr val="B8AAE2"/>
      </a:accent3>
      <a:accent4>
        <a:srgbClr val="DADADA"/>
      </a:accent4>
      <a:accent5>
        <a:srgbClr val="E8AAC8"/>
      </a:accent5>
      <a:accent6>
        <a:srgbClr val="8A8AE7"/>
      </a:accent6>
      <a:hlink>
        <a:srgbClr val="008000"/>
      </a:hlink>
      <a:folHlink>
        <a:srgbClr val="FF9966"/>
      </a:folHlink>
    </a:clrScheme>
    <a:fontScheme name="1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3_colormaster">
  <a:themeElements>
    <a:clrScheme name="">
      <a:dk1>
        <a:srgbClr val="000000"/>
      </a:dk1>
      <a:lt1>
        <a:srgbClr val="6600CC"/>
      </a:lt1>
      <a:dk2>
        <a:srgbClr val="8646BA"/>
      </a:dk2>
      <a:lt2>
        <a:srgbClr val="C0C0C0"/>
      </a:lt2>
      <a:accent1>
        <a:srgbClr val="D60093"/>
      </a:accent1>
      <a:accent2>
        <a:srgbClr val="9999FF"/>
      </a:accent2>
      <a:accent3>
        <a:srgbClr val="B8AAE2"/>
      </a:accent3>
      <a:accent4>
        <a:srgbClr val="000000"/>
      </a:accent4>
      <a:accent5>
        <a:srgbClr val="E8AAC8"/>
      </a:accent5>
      <a:accent6>
        <a:srgbClr val="8A8AE7"/>
      </a:accent6>
      <a:hlink>
        <a:srgbClr val="008000"/>
      </a:hlink>
      <a:folHlink>
        <a:srgbClr val="FF9966"/>
      </a:folHlink>
    </a:clrScheme>
    <a:fontScheme name="13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3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4_colormaster">
  <a:themeElements>
    <a:clrScheme name="">
      <a:dk1>
        <a:srgbClr val="000000"/>
      </a:dk1>
      <a:lt1>
        <a:srgbClr val="6600CC"/>
      </a:lt1>
      <a:dk2>
        <a:srgbClr val="8646BA"/>
      </a:dk2>
      <a:lt2>
        <a:srgbClr val="C0C0C0"/>
      </a:lt2>
      <a:accent1>
        <a:srgbClr val="D60093"/>
      </a:accent1>
      <a:accent2>
        <a:srgbClr val="9999FF"/>
      </a:accent2>
      <a:accent3>
        <a:srgbClr val="B8AAE2"/>
      </a:accent3>
      <a:accent4>
        <a:srgbClr val="000000"/>
      </a:accent4>
      <a:accent5>
        <a:srgbClr val="E8AAC8"/>
      </a:accent5>
      <a:accent6>
        <a:srgbClr val="8A8AE7"/>
      </a:accent6>
      <a:hlink>
        <a:srgbClr val="008000"/>
      </a:hlink>
      <a:folHlink>
        <a:srgbClr val="FF9966"/>
      </a:folHlink>
    </a:clrScheme>
    <a:fontScheme name="14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4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5_colormaster">
  <a:themeElements>
    <a:clrScheme name="">
      <a:dk1>
        <a:srgbClr val="C0C0C0"/>
      </a:dk1>
      <a:lt1>
        <a:srgbClr val="FFFFFF"/>
      </a:lt1>
      <a:dk2>
        <a:srgbClr val="336600"/>
      </a:dk2>
      <a:lt2>
        <a:srgbClr val="CCFFCC"/>
      </a:lt2>
      <a:accent1>
        <a:srgbClr val="0066FF"/>
      </a:accent1>
      <a:accent2>
        <a:srgbClr val="00FF00"/>
      </a:accent2>
      <a:accent3>
        <a:srgbClr val="ADB8AA"/>
      </a:accent3>
      <a:accent4>
        <a:srgbClr val="DADADA"/>
      </a:accent4>
      <a:accent5>
        <a:srgbClr val="AAB8FF"/>
      </a:accent5>
      <a:accent6>
        <a:srgbClr val="00E700"/>
      </a:accent6>
      <a:hlink>
        <a:srgbClr val="A29E00"/>
      </a:hlink>
      <a:folHlink>
        <a:srgbClr val="EA8B00"/>
      </a:folHlink>
    </a:clrScheme>
    <a:fontScheme name="15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5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5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5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5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5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5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5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5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5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5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5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5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5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5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5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5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6_colormaster">
  <a:themeElements>
    <a:clrScheme name="">
      <a:dk1>
        <a:srgbClr val="000000"/>
      </a:dk1>
      <a:lt1>
        <a:srgbClr val="336600"/>
      </a:lt1>
      <a:dk2>
        <a:srgbClr val="336600"/>
      </a:dk2>
      <a:lt2>
        <a:srgbClr val="C0C0C0"/>
      </a:lt2>
      <a:accent1>
        <a:srgbClr val="0066FF"/>
      </a:accent1>
      <a:accent2>
        <a:srgbClr val="00FF00"/>
      </a:accent2>
      <a:accent3>
        <a:srgbClr val="ADB8AA"/>
      </a:accent3>
      <a:accent4>
        <a:srgbClr val="000000"/>
      </a:accent4>
      <a:accent5>
        <a:srgbClr val="AAB8FF"/>
      </a:accent5>
      <a:accent6>
        <a:srgbClr val="00E700"/>
      </a:accent6>
      <a:hlink>
        <a:srgbClr val="A29E00"/>
      </a:hlink>
      <a:folHlink>
        <a:srgbClr val="EA8B00"/>
      </a:folHlink>
    </a:clrScheme>
    <a:fontScheme name="16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6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7_colormaster">
  <a:themeElements>
    <a:clrScheme name="">
      <a:dk1>
        <a:srgbClr val="000000"/>
      </a:dk1>
      <a:lt1>
        <a:srgbClr val="336600"/>
      </a:lt1>
      <a:dk2>
        <a:srgbClr val="336600"/>
      </a:dk2>
      <a:lt2>
        <a:srgbClr val="C0C0C0"/>
      </a:lt2>
      <a:accent1>
        <a:srgbClr val="0066FF"/>
      </a:accent1>
      <a:accent2>
        <a:srgbClr val="00FF00"/>
      </a:accent2>
      <a:accent3>
        <a:srgbClr val="ADB8AA"/>
      </a:accent3>
      <a:accent4>
        <a:srgbClr val="000000"/>
      </a:accent4>
      <a:accent5>
        <a:srgbClr val="AAB8FF"/>
      </a:accent5>
      <a:accent6>
        <a:srgbClr val="00E700"/>
      </a:accent6>
      <a:hlink>
        <a:srgbClr val="A29E00"/>
      </a:hlink>
      <a:folHlink>
        <a:srgbClr val="EA8B00"/>
      </a:folHlink>
    </a:clrScheme>
    <a:fontScheme name="17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7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7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7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7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7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7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7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7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7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ound rectangle bevel">
  <a:themeElements>
    <a:clrScheme name="round rectangle bevel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round rectangle bev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ound rectangle bevel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vees">
  <a:themeElements>
    <a:clrScheme name="vees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ve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vees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ees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es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ees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es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ees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es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ees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es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ees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es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ees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es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ees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es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ees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18_colormaster">
  <a:themeElements>
    <a:clrScheme name="18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18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8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8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8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8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8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8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8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8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8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19_colormaster">
  <a:themeElements>
    <a:clrScheme name="19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19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9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20_colormaster">
  <a:themeElements>
    <a:clrScheme name="20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20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0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21_colormaster">
  <a:themeElements>
    <a:clrScheme name="21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2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22_colormaster">
  <a:themeElements>
    <a:clrScheme name="22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2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23_colormaster">
  <a:themeElements>
    <a:clrScheme name="23_colormaster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23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3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3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3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3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3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3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3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3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3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3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3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3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3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3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3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3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24_colormaster">
  <a:themeElements>
    <a:clrScheme name="24_colormaster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24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4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25_colormaster">
  <a:themeElements>
    <a:clrScheme name="25_colormaster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25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5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5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5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5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5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5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5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5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5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5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side reveal">
  <a:themeElements>
    <a:clrScheme name="side reveal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side reve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ide reveal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de reveal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 reveal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de reveal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 reveal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de reveal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 reveal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de reveal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 reveal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de reveal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 reveal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de reveal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 reveal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de reveal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 reveal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de reveal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colormaster">
  <a:themeElements>
    <a:clrScheme name="1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26_colormaster">
  <a:themeElements>
    <a:clrScheme name="26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26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6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6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6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6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6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6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6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6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6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1.xml><?xml version="1.0" encoding="utf-8"?>
<a:theme xmlns:a="http://schemas.openxmlformats.org/drawingml/2006/main" name="27_colormaster">
  <a:themeElements>
    <a:clrScheme name="27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27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7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7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7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7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7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7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7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7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7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7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7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7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7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7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7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7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2.xml><?xml version="1.0" encoding="utf-8"?>
<a:theme xmlns:a="http://schemas.openxmlformats.org/drawingml/2006/main" name="28_colormaster">
  <a:themeElements>
    <a:clrScheme name="28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28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8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8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8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8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8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8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8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8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8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8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8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8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8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8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8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8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3.xml><?xml version="1.0" encoding="utf-8"?>
<a:theme xmlns:a="http://schemas.openxmlformats.org/drawingml/2006/main" name="29_colormaster">
  <a:themeElements>
    <a:clrScheme name="29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29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9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9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9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9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9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9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9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9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9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9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9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9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9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9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9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9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4.xml><?xml version="1.0" encoding="utf-8"?>
<a:theme xmlns:a="http://schemas.openxmlformats.org/drawingml/2006/main" name="30_colormaster">
  <a:themeElements>
    <a:clrScheme name="30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30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0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0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0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0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0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0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0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0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5.xml><?xml version="1.0" encoding="utf-8"?>
<a:theme xmlns:a="http://schemas.openxmlformats.org/drawingml/2006/main" name="31_colormaster">
  <a:themeElements>
    <a:clrScheme name="31_colormaster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3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6.xml><?xml version="1.0" encoding="utf-8"?>
<a:theme xmlns:a="http://schemas.openxmlformats.org/drawingml/2006/main" name="32_colormaster">
  <a:themeElements>
    <a:clrScheme name="32_colormaster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3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7.xml><?xml version="1.0" encoding="utf-8"?>
<a:theme xmlns:a="http://schemas.openxmlformats.org/drawingml/2006/main" name="33_colormaster">
  <a:themeElements>
    <a:clrScheme name="33_colormaster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33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3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3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3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3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3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3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3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3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3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3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3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3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3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3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3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3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8.xml><?xml version="1.0" encoding="utf-8"?>
<a:theme xmlns:a="http://schemas.openxmlformats.org/drawingml/2006/main" name="1_side reveal">
  <a:themeElements>
    <a:clrScheme name="1_side reveal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1_side reve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side reveal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ide reveal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ide reveal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ide reveal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ide reveal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ide reveal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ide reveal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ide reveal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ide reveal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ide reveal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ide reveal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ide reveal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ide reveal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ide reveal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ide reveal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ide reveal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9.xml><?xml version="1.0" encoding="utf-8"?>
<a:theme xmlns:a="http://schemas.openxmlformats.org/drawingml/2006/main" name="34_colormaster">
  <a:themeElements>
    <a:clrScheme name="34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34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4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4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4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4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4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4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4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4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4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4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4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4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4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4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4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4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colormaster">
  <a:themeElements>
    <a:clrScheme name="2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0.xml><?xml version="1.0" encoding="utf-8"?>
<a:theme xmlns:a="http://schemas.openxmlformats.org/drawingml/2006/main" name="35_colormaster">
  <a:themeElements>
    <a:clrScheme name="35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35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5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5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5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5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5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5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5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5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5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5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5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5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5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5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5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5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1.xml><?xml version="1.0" encoding="utf-8"?>
<a:theme xmlns:a="http://schemas.openxmlformats.org/drawingml/2006/main" name="36_colormaster">
  <a:themeElements>
    <a:clrScheme name="36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36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6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6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6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6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6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6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6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6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6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6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6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6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6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6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6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6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2.xml><?xml version="1.0" encoding="utf-8"?>
<a:theme xmlns:a="http://schemas.openxmlformats.org/drawingml/2006/main" name="37_colormaster">
  <a:themeElements>
    <a:clrScheme name="37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37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7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7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7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7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7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7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7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7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7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7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7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7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7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7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7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7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3.xml><?xml version="1.0" encoding="utf-8"?>
<a:theme xmlns:a="http://schemas.openxmlformats.org/drawingml/2006/main" name="38_colormaster">
  <a:themeElements>
    <a:clrScheme name="38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38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8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8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8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8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8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8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8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8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8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8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8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8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8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8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8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8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4.xml><?xml version="1.0" encoding="utf-8"?>
<a:theme xmlns:a="http://schemas.openxmlformats.org/drawingml/2006/main" name="40_colormaster">
  <a:themeElements>
    <a:clrScheme name="40_colormaster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40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40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0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0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0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0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0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0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0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0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0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0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0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0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0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0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0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5.xml><?xml version="1.0" encoding="utf-8"?>
<a:theme xmlns:a="http://schemas.openxmlformats.org/drawingml/2006/main" name="41_colormaster">
  <a:themeElements>
    <a:clrScheme name="41_colormaster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4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4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6.xml><?xml version="1.0" encoding="utf-8"?>
<a:theme xmlns:a="http://schemas.openxmlformats.org/drawingml/2006/main" name="42_colormaster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9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9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9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9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9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9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9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9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9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colormaster">
  <a:themeElements>
    <a:clrScheme name="3_colormaster 8">
      <a:dk1>
        <a:srgbClr val="000000"/>
      </a:dk1>
      <a:lt1>
        <a:srgbClr val="64F0BE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B8F6DB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3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colormaster">
  <a:themeElements>
    <a:clrScheme name="4_colormaster 8">
      <a:dk1>
        <a:srgbClr val="000000"/>
      </a:dk1>
      <a:lt1>
        <a:srgbClr val="64F0BE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B8F6DB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4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4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colormaster">
  <a:themeElements>
    <a:clrScheme name="5_colormaster 8">
      <a:dk1>
        <a:srgbClr val="000000"/>
      </a:dk1>
      <a:lt1>
        <a:srgbClr val="64F0BE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B8F6DB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5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5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colormaster">
  <a:themeElements>
    <a:clrScheme name="">
      <a:dk1>
        <a:srgbClr val="000000"/>
      </a:dk1>
      <a:lt1>
        <a:srgbClr val="FF7C80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BFC0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6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6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colormaster">
  <a:themeElements>
    <a:clrScheme name="">
      <a:dk1>
        <a:srgbClr val="000000"/>
      </a:dk1>
      <a:lt1>
        <a:srgbClr val="FF7C80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BFC0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7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7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Итоговый педсовет 2014-15</Template>
  <TotalTime>1100</TotalTime>
  <Words>515</Words>
  <Application>Microsoft Office PowerPoint</Application>
  <PresentationFormat>Экран (4:3)</PresentationFormat>
  <Paragraphs>62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46</vt:i4>
      </vt:variant>
      <vt:variant>
        <vt:lpstr>Заголовки слайдов</vt:lpstr>
      </vt:variant>
      <vt:variant>
        <vt:i4>10</vt:i4>
      </vt:variant>
    </vt:vector>
  </HeadingPairs>
  <TitlesOfParts>
    <vt:vector size="61" baseType="lpstr">
      <vt:lpstr>Arial</vt:lpstr>
      <vt:lpstr>Bookman Old Style</vt:lpstr>
      <vt:lpstr>Century Gothic</vt:lpstr>
      <vt:lpstr>Segoe Script</vt:lpstr>
      <vt:lpstr>Times New Roman</vt:lpstr>
      <vt:lpstr>39_colormaster</vt:lpstr>
      <vt:lpstr>round rectangle bevel</vt:lpstr>
      <vt:lpstr>1_colormaster</vt:lpstr>
      <vt:lpstr>2_colormaster</vt:lpstr>
      <vt:lpstr>3_colormaster</vt:lpstr>
      <vt:lpstr>4_colormaster</vt:lpstr>
      <vt:lpstr>5_colormaster</vt:lpstr>
      <vt:lpstr>6_colormaster</vt:lpstr>
      <vt:lpstr>7_colormaster</vt:lpstr>
      <vt:lpstr>8_colormaster</vt:lpstr>
      <vt:lpstr>9_colormaster</vt:lpstr>
      <vt:lpstr>10_colormaster</vt:lpstr>
      <vt:lpstr>11_colormaster</vt:lpstr>
      <vt:lpstr>12_colormaster</vt:lpstr>
      <vt:lpstr>13_colormaster</vt:lpstr>
      <vt:lpstr>14_colormaster</vt:lpstr>
      <vt:lpstr>15_colormaster</vt:lpstr>
      <vt:lpstr>16_colormaster</vt:lpstr>
      <vt:lpstr>17_colormaster</vt:lpstr>
      <vt:lpstr>vees</vt:lpstr>
      <vt:lpstr>18_colormaster</vt:lpstr>
      <vt:lpstr>19_colormaster</vt:lpstr>
      <vt:lpstr>20_colormaster</vt:lpstr>
      <vt:lpstr>21_colormaster</vt:lpstr>
      <vt:lpstr>22_colormaster</vt:lpstr>
      <vt:lpstr>23_colormaster</vt:lpstr>
      <vt:lpstr>24_colormaster</vt:lpstr>
      <vt:lpstr>25_colormaster</vt:lpstr>
      <vt:lpstr>side reveal</vt:lpstr>
      <vt:lpstr>26_colormaster</vt:lpstr>
      <vt:lpstr>27_colormaster</vt:lpstr>
      <vt:lpstr>28_colormaster</vt:lpstr>
      <vt:lpstr>29_colormaster</vt:lpstr>
      <vt:lpstr>30_colormaster</vt:lpstr>
      <vt:lpstr>31_colormaster</vt:lpstr>
      <vt:lpstr>32_colormaster</vt:lpstr>
      <vt:lpstr>33_colormaster</vt:lpstr>
      <vt:lpstr>1_side reveal</vt:lpstr>
      <vt:lpstr>34_colormaster</vt:lpstr>
      <vt:lpstr>35_colormaster</vt:lpstr>
      <vt:lpstr>36_colormaster</vt:lpstr>
      <vt:lpstr>37_colormaster</vt:lpstr>
      <vt:lpstr>38_colormaster</vt:lpstr>
      <vt:lpstr>40_colormaster</vt:lpstr>
      <vt:lpstr>41_colormaster</vt:lpstr>
      <vt:lpstr>42_colormaster</vt:lpstr>
      <vt:lpstr>Департамент образования Администрации  г. Екатеринбурга Муниципальное бюджетное дошкольное образовательное учреждение – детский сад  компенсирующего вида № 411 620042, г. Екатеринбург, ул. Избирателей, 3.    тел. (343)320-49-09   E-mail: mdou.411@yandex.ru </vt:lpstr>
      <vt:lpstr>Актуальность проекта</vt:lpstr>
      <vt:lpstr>Наша команда  «Звукарики» </vt:lpstr>
      <vt:lpstr>Системная паутинка проекта</vt:lpstr>
      <vt:lpstr> На подготовительном этапе… Создание развивающей  предметно-пространственной среды</vt:lpstr>
      <vt:lpstr>Основной этап: Изготавливаем книгу «Азбука сказок»</vt:lpstr>
      <vt:lpstr> Основной этап:  </vt:lpstr>
      <vt:lpstr> Основной этап:  </vt:lpstr>
      <vt:lpstr>Решаем ребусы</vt:lpstr>
      <vt:lpstr>А теперь, самое интересное… Представляем книгу  «Азбука сказок»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</dc:creator>
  <cp:lastModifiedBy>mdou.411@yandex.ru</cp:lastModifiedBy>
  <cp:revision>59</cp:revision>
  <dcterms:created xsi:type="dcterms:W3CDTF">2017-03-20T09:25:17Z</dcterms:created>
  <dcterms:modified xsi:type="dcterms:W3CDTF">2026-03-10T05:24:29Z</dcterms:modified>
</cp:coreProperties>
</file>