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6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8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3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4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5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6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7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8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39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40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1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43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4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5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4" r:id="rId11"/>
    <p:sldMasterId id="2147483796" r:id="rId12"/>
    <p:sldMasterId id="2147483808" r:id="rId13"/>
    <p:sldMasterId id="2147483820" r:id="rId14"/>
    <p:sldMasterId id="2147483832" r:id="rId15"/>
    <p:sldMasterId id="2147483844" r:id="rId16"/>
    <p:sldMasterId id="2147483856" r:id="rId17"/>
    <p:sldMasterId id="2147483868" r:id="rId18"/>
    <p:sldMasterId id="2147483880" r:id="rId19"/>
    <p:sldMasterId id="2147483892" r:id="rId20"/>
    <p:sldMasterId id="2147483904" r:id="rId21"/>
    <p:sldMasterId id="2147483916" r:id="rId22"/>
    <p:sldMasterId id="2147483928" r:id="rId23"/>
    <p:sldMasterId id="2147483940" r:id="rId24"/>
    <p:sldMasterId id="2147483952" r:id="rId25"/>
    <p:sldMasterId id="2147483964" r:id="rId26"/>
    <p:sldMasterId id="2147483976" r:id="rId27"/>
    <p:sldMasterId id="2147483988" r:id="rId28"/>
    <p:sldMasterId id="2147484000" r:id="rId29"/>
    <p:sldMasterId id="2147484012" r:id="rId30"/>
    <p:sldMasterId id="2147484024" r:id="rId31"/>
    <p:sldMasterId id="2147484036" r:id="rId32"/>
    <p:sldMasterId id="2147484048" r:id="rId33"/>
    <p:sldMasterId id="2147484060" r:id="rId34"/>
    <p:sldMasterId id="2147484072" r:id="rId35"/>
    <p:sldMasterId id="2147484084" r:id="rId36"/>
    <p:sldMasterId id="2147484096" r:id="rId37"/>
    <p:sldMasterId id="2147484108" r:id="rId38"/>
    <p:sldMasterId id="2147484120" r:id="rId39"/>
    <p:sldMasterId id="2147484132" r:id="rId40"/>
    <p:sldMasterId id="2147484144" r:id="rId41"/>
    <p:sldMasterId id="2147484156" r:id="rId42"/>
    <p:sldMasterId id="2147484168" r:id="rId43"/>
    <p:sldMasterId id="2147484180" r:id="rId44"/>
    <p:sldMasterId id="2147484192" r:id="rId45"/>
    <p:sldMasterId id="2147484204" r:id="rId46"/>
  </p:sldMasterIdLst>
  <p:sldIdLst>
    <p:sldId id="260" r:id="rId47"/>
    <p:sldId id="261" r:id="rId48"/>
    <p:sldId id="257" r:id="rId49"/>
    <p:sldId id="258" r:id="rId50"/>
    <p:sldId id="262" r:id="rId51"/>
    <p:sldId id="265" r:id="rId52"/>
    <p:sldId id="270" r:id="rId53"/>
    <p:sldId id="275" r:id="rId54"/>
    <p:sldId id="272" r:id="rId55"/>
    <p:sldId id="27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1C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1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3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6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527A1-BC5B-4AB3-9E11-C4894920BD9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B08A73-9F28-4EC2-8999-C575DFD2DFF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Проблема</a:t>
          </a:r>
        </a:p>
      </dgm:t>
    </dgm:pt>
    <dgm:pt modelId="{A37F98BB-5686-4C8E-88C7-74078C8D35D6}" type="parTrans" cxnId="{86C95636-8BC5-4D09-BB61-47D57E66ED42}">
      <dgm:prSet/>
      <dgm:spPr/>
      <dgm:t>
        <a:bodyPr/>
        <a:lstStyle/>
        <a:p>
          <a:endParaRPr lang="ru-RU"/>
        </a:p>
      </dgm:t>
    </dgm:pt>
    <dgm:pt modelId="{8F20FA04-1469-412C-9439-F0C9E7C4F679}" type="sibTrans" cxnId="{86C95636-8BC5-4D09-BB61-47D57E66ED42}">
      <dgm:prSet/>
      <dgm:spPr/>
      <dgm:t>
        <a:bodyPr/>
        <a:lstStyle/>
        <a:p>
          <a:endParaRPr lang="ru-RU"/>
        </a:p>
      </dgm:t>
    </dgm:pt>
    <dgm:pt modelId="{8871F1C8-9AAB-4E3D-BD5F-83C51986B220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Недостаточная сформированность  предпосылок к освоению грамоты у детей с ОВЗ.</a:t>
          </a:r>
        </a:p>
      </dgm:t>
    </dgm:pt>
    <dgm:pt modelId="{209F94E1-136B-4278-84D6-7C16934E0AEB}" type="parTrans" cxnId="{323631A9-4719-47A1-B652-6A4E61394D49}">
      <dgm:prSet/>
      <dgm:spPr/>
      <dgm:t>
        <a:bodyPr/>
        <a:lstStyle/>
        <a:p>
          <a:endParaRPr lang="ru-RU"/>
        </a:p>
      </dgm:t>
    </dgm:pt>
    <dgm:pt modelId="{0482F6B6-FBD5-4E0C-9F8B-1DABF9437830}" type="sibTrans" cxnId="{323631A9-4719-47A1-B652-6A4E61394D49}">
      <dgm:prSet/>
      <dgm:spPr/>
      <dgm:t>
        <a:bodyPr/>
        <a:lstStyle/>
        <a:p>
          <a:endParaRPr lang="ru-RU"/>
        </a:p>
      </dgm:t>
    </dgm:pt>
    <dgm:pt modelId="{75B7FA8C-6F70-473D-92D7-D1BBF108BE69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Для успешного обучения детей грамоте необходимо использовать разнообразные средства, позволяющие воспринимать информацию зрительно</a:t>
          </a:r>
          <a:r>
            <a:rPr lang="ru-RU" sz="1400" dirty="0">
              <a:latin typeface="Bookman Old Style" panose="02050604050505020204" pitchFamily="18" charset="0"/>
            </a:rPr>
            <a:t>.</a:t>
          </a:r>
        </a:p>
      </dgm:t>
    </dgm:pt>
    <dgm:pt modelId="{F938FF11-B2FE-4662-A32A-0FCEACDB788C}" type="parTrans" cxnId="{E8FEC5CD-1745-4FA8-AE32-A6AEFF358B5C}">
      <dgm:prSet/>
      <dgm:spPr/>
      <dgm:t>
        <a:bodyPr/>
        <a:lstStyle/>
        <a:p>
          <a:endParaRPr lang="ru-RU"/>
        </a:p>
      </dgm:t>
    </dgm:pt>
    <dgm:pt modelId="{E6D604F6-EDDB-40E5-A97F-161EAD2906C6}" type="sibTrans" cxnId="{E8FEC5CD-1745-4FA8-AE32-A6AEFF358B5C}">
      <dgm:prSet/>
      <dgm:spPr/>
      <dgm:t>
        <a:bodyPr/>
        <a:lstStyle/>
        <a:p>
          <a:endParaRPr lang="ru-RU"/>
        </a:p>
      </dgm:t>
    </dgm:pt>
    <dgm:pt modelId="{32B98F7D-FF71-490C-B785-19CD36D0B51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Bookman Old Style" panose="02050604050505020204" pitchFamily="18" charset="0"/>
            </a:rPr>
            <a:t>Подготовительный этап</a:t>
          </a:r>
        </a:p>
      </dgm:t>
    </dgm:pt>
    <dgm:pt modelId="{45E0270D-8FE0-426E-918E-B3198C61C2C4}" type="parTrans" cxnId="{801F36A1-01D5-43F4-AD5A-02F8EB06F745}">
      <dgm:prSet/>
      <dgm:spPr/>
      <dgm:t>
        <a:bodyPr/>
        <a:lstStyle/>
        <a:p>
          <a:endParaRPr lang="ru-RU"/>
        </a:p>
      </dgm:t>
    </dgm:pt>
    <dgm:pt modelId="{4DD4A18F-2DCA-4032-944B-E07AFBF9384F}" type="sibTrans" cxnId="{801F36A1-01D5-43F4-AD5A-02F8EB06F745}">
      <dgm:prSet/>
      <dgm:spPr/>
      <dgm:t>
        <a:bodyPr/>
        <a:lstStyle/>
        <a:p>
          <a:endParaRPr lang="ru-RU"/>
        </a:p>
      </dgm:t>
    </dgm:pt>
    <dgm:pt modelId="{308724AC-7CD8-4C3C-9D15-83C65ECEED67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Создание предметно – развивающей среды.</a:t>
          </a:r>
        </a:p>
      </dgm:t>
    </dgm:pt>
    <dgm:pt modelId="{D4B730A6-F403-4A17-B878-53FFC831DE06}" type="parTrans" cxnId="{072CC3DA-ADF4-4776-B72D-63F6B28E2673}">
      <dgm:prSet/>
      <dgm:spPr/>
      <dgm:t>
        <a:bodyPr/>
        <a:lstStyle/>
        <a:p>
          <a:endParaRPr lang="ru-RU"/>
        </a:p>
      </dgm:t>
    </dgm:pt>
    <dgm:pt modelId="{3BE98E48-7B7C-4F90-B156-7D7EC0322AC8}" type="sibTrans" cxnId="{072CC3DA-ADF4-4776-B72D-63F6B28E2673}">
      <dgm:prSet/>
      <dgm:spPr/>
      <dgm:t>
        <a:bodyPr/>
        <a:lstStyle/>
        <a:p>
          <a:endParaRPr lang="ru-RU"/>
        </a:p>
      </dgm:t>
    </dgm:pt>
    <dgm:pt modelId="{E5596600-E108-415E-8021-A3ADBF4D3AD0}">
      <dgm:prSet phldrT="[Текст]" custT="1"/>
      <dgm:spPr/>
      <dgm:t>
        <a:bodyPr/>
        <a:lstStyle/>
        <a:p>
          <a:pPr algn="l"/>
          <a:r>
            <a:rPr lang="ru-RU" sz="3100" dirty="0">
              <a:solidFill>
                <a:schemeClr val="tx1"/>
              </a:solidFill>
              <a:latin typeface="Bookman Old Style" panose="02050604050505020204" pitchFamily="18" charset="0"/>
            </a:rPr>
            <a:t>         </a:t>
          </a:r>
          <a:r>
            <a:rPr lang="ru-RU" sz="2000" b="1" dirty="0">
              <a:solidFill>
                <a:schemeClr val="tx1"/>
              </a:solidFill>
              <a:latin typeface="Bookman Old Style" panose="02050604050505020204" pitchFamily="18" charset="0"/>
            </a:rPr>
            <a:t>Основной этап                                      Итог </a:t>
          </a:r>
          <a:r>
            <a:rPr lang="ru-RU" sz="310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</a:p>
      </dgm:t>
    </dgm:pt>
    <dgm:pt modelId="{E3057F2A-0389-4CC8-9B65-13A93ABF5B85}" type="parTrans" cxnId="{4BE3DECB-8B5A-4634-B52E-17E5D0674059}">
      <dgm:prSet/>
      <dgm:spPr/>
      <dgm:t>
        <a:bodyPr/>
        <a:lstStyle/>
        <a:p>
          <a:endParaRPr lang="ru-RU"/>
        </a:p>
      </dgm:t>
    </dgm:pt>
    <dgm:pt modelId="{409EA502-E7B3-4457-BB58-F2D4B39E0984}" type="sibTrans" cxnId="{4BE3DECB-8B5A-4634-B52E-17E5D0674059}">
      <dgm:prSet/>
      <dgm:spPr/>
      <dgm:t>
        <a:bodyPr/>
        <a:lstStyle/>
        <a:p>
          <a:endParaRPr lang="ru-RU"/>
        </a:p>
      </dgm:t>
    </dgm:pt>
    <dgm:pt modelId="{D91D498D-8960-4F1B-8A7B-5CE2B845C30D}">
      <dgm:prSet phldrT="[Текст]"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НОД по развитию речи и обучению грамоте.</a:t>
          </a:r>
        </a:p>
        <a:p>
          <a:r>
            <a:rPr lang="ru-RU" sz="1250" dirty="0">
              <a:latin typeface="Bookman Old Style" panose="02050604050505020204" pitchFamily="18" charset="0"/>
            </a:rPr>
            <a:t>Игровая деятельность, направленная на   Взаимодействие со страницами книги для развития навыков чтения и углубление знаний по ОГ.</a:t>
          </a:r>
        </a:p>
      </dgm:t>
    </dgm:pt>
    <dgm:pt modelId="{BDDB77C7-BD4B-4ABC-B780-6BE3B8CED89C}" type="parTrans" cxnId="{754F67D3-0CA5-41FE-A050-0CA5197B6F09}">
      <dgm:prSet/>
      <dgm:spPr/>
      <dgm:t>
        <a:bodyPr/>
        <a:lstStyle/>
        <a:p>
          <a:endParaRPr lang="ru-RU"/>
        </a:p>
      </dgm:t>
    </dgm:pt>
    <dgm:pt modelId="{4E0AD7C3-AE20-45FD-80BC-37E72C6B33B9}" type="sibTrans" cxnId="{754F67D3-0CA5-41FE-A050-0CA5197B6F09}">
      <dgm:prSet/>
      <dgm:spPr/>
      <dgm:t>
        <a:bodyPr/>
        <a:lstStyle/>
        <a:p>
          <a:endParaRPr lang="ru-RU"/>
        </a:p>
      </dgm:t>
    </dgm:pt>
    <dgm:pt modelId="{FED8B248-2F24-4BEF-98C5-EA3837677BA1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Изготовление книги «Азбука Сказок».</a:t>
          </a:r>
        </a:p>
      </dgm:t>
    </dgm:pt>
    <dgm:pt modelId="{0935DEE5-775C-4C76-88F4-C335F38FF728}" type="parTrans" cxnId="{6E0CB1C3-0462-4275-93E4-3E4B932C73AB}">
      <dgm:prSet/>
      <dgm:spPr/>
      <dgm:t>
        <a:bodyPr/>
        <a:lstStyle/>
        <a:p>
          <a:endParaRPr lang="ru-RU"/>
        </a:p>
      </dgm:t>
    </dgm:pt>
    <dgm:pt modelId="{6316BF75-DB34-4AB9-A441-E21FDDDD0AB0}" type="sibTrans" cxnId="{6E0CB1C3-0462-4275-93E4-3E4B932C73AB}">
      <dgm:prSet/>
      <dgm:spPr/>
      <dgm:t>
        <a:bodyPr/>
        <a:lstStyle/>
        <a:p>
          <a:endParaRPr lang="ru-RU"/>
        </a:p>
      </dgm:t>
    </dgm:pt>
    <dgm:pt modelId="{0F58B531-2DD8-40FE-B5D2-AF64EC41AA56}">
      <dgm:prSet custT="1"/>
      <dgm:spPr/>
      <dgm:t>
        <a:bodyPr/>
        <a:lstStyle/>
        <a:p>
          <a:r>
            <a:rPr lang="ru-RU" sz="1200" dirty="0"/>
            <a:t> </a:t>
          </a:r>
          <a:r>
            <a:rPr lang="ru-RU" sz="1300" dirty="0">
              <a:latin typeface="Bookman Old Style" panose="02050604050505020204" pitchFamily="18" charset="0"/>
            </a:rPr>
            <a:t>Разработка дидактических игр по обучению грамоте</a:t>
          </a:r>
          <a:r>
            <a:rPr lang="ru-RU" sz="1400" dirty="0">
              <a:latin typeface="Bookman Old Style" panose="02050604050505020204" pitchFamily="18" charset="0"/>
            </a:rPr>
            <a:t>.</a:t>
          </a:r>
        </a:p>
      </dgm:t>
    </dgm:pt>
    <dgm:pt modelId="{3AB0B6F2-2495-4DC7-9CAC-29D79F8BAB8A}" type="parTrans" cxnId="{2655DCD2-3669-47EA-95F7-4AFED0C0BF29}">
      <dgm:prSet/>
      <dgm:spPr/>
      <dgm:t>
        <a:bodyPr/>
        <a:lstStyle/>
        <a:p>
          <a:endParaRPr lang="ru-RU"/>
        </a:p>
      </dgm:t>
    </dgm:pt>
    <dgm:pt modelId="{EBB07E34-DC4E-4272-B068-74D7BF0239B1}" type="sibTrans" cxnId="{2655DCD2-3669-47EA-95F7-4AFED0C0BF29}">
      <dgm:prSet/>
      <dgm:spPr/>
      <dgm:t>
        <a:bodyPr/>
        <a:lstStyle/>
        <a:p>
          <a:endParaRPr lang="ru-RU"/>
        </a:p>
      </dgm:t>
    </dgm:pt>
    <dgm:pt modelId="{81AA895A-4D8F-4614-A8C8-7C01A61264D9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Изучение методической литературы по обучению грамоте. </a:t>
          </a:r>
        </a:p>
      </dgm:t>
    </dgm:pt>
    <dgm:pt modelId="{E8301DC6-126F-4878-B040-9D96D88E5768}" type="parTrans" cxnId="{D8E94DE0-16B5-4E5A-975C-38E90E7D19CD}">
      <dgm:prSet/>
      <dgm:spPr/>
      <dgm:t>
        <a:bodyPr/>
        <a:lstStyle/>
        <a:p>
          <a:endParaRPr lang="ru-RU"/>
        </a:p>
      </dgm:t>
    </dgm:pt>
    <dgm:pt modelId="{4BA41390-3281-455A-BDFE-1BDFA5C5A1AB}" type="sibTrans" cxnId="{D8E94DE0-16B5-4E5A-975C-38E90E7D19CD}">
      <dgm:prSet/>
      <dgm:spPr/>
      <dgm:t>
        <a:bodyPr/>
        <a:lstStyle/>
        <a:p>
          <a:endParaRPr lang="ru-RU"/>
        </a:p>
      </dgm:t>
    </dgm:pt>
    <dgm:pt modelId="{92D1F841-365E-439D-BA80-CCF4BC061F3C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Определение целей и задач проектной деятельности.</a:t>
          </a:r>
        </a:p>
      </dgm:t>
    </dgm:pt>
    <dgm:pt modelId="{578BB481-E67D-4382-BE5D-EC5BF3A53482}" type="parTrans" cxnId="{73DDF14A-0BEC-452A-A1B7-2C8B08E5CA5A}">
      <dgm:prSet/>
      <dgm:spPr/>
      <dgm:t>
        <a:bodyPr/>
        <a:lstStyle/>
        <a:p>
          <a:endParaRPr lang="ru-RU"/>
        </a:p>
      </dgm:t>
    </dgm:pt>
    <dgm:pt modelId="{8EBD35AA-BB84-4C99-8746-A1E58B40DBE0}" type="sibTrans" cxnId="{73DDF14A-0BEC-452A-A1B7-2C8B08E5CA5A}">
      <dgm:prSet/>
      <dgm:spPr/>
      <dgm:t>
        <a:bodyPr/>
        <a:lstStyle/>
        <a:p>
          <a:endParaRPr lang="ru-RU"/>
        </a:p>
      </dgm:t>
    </dgm:pt>
    <dgm:pt modelId="{00BB33F4-0714-48D5-905E-B68C7A35C399}" type="pres">
      <dgm:prSet presAssocID="{F9E527A1-BC5B-4AB3-9E11-C4894920BD96}" presName="Name0" presStyleCnt="0">
        <dgm:presLayoutVars>
          <dgm:dir/>
          <dgm:animLvl val="lvl"/>
          <dgm:resizeHandles val="exact"/>
        </dgm:presLayoutVars>
      </dgm:prSet>
      <dgm:spPr/>
    </dgm:pt>
    <dgm:pt modelId="{F8BB2814-7DC0-4790-AE41-6B20CE0742C6}" type="pres">
      <dgm:prSet presAssocID="{E5596600-E108-415E-8021-A3ADBF4D3AD0}" presName="boxAndChildren" presStyleCnt="0"/>
      <dgm:spPr/>
    </dgm:pt>
    <dgm:pt modelId="{EB3C5CC4-09DB-44D5-83CB-987FFC897BAF}" type="pres">
      <dgm:prSet presAssocID="{E5596600-E108-415E-8021-A3ADBF4D3AD0}" presName="parentTextBox" presStyleLbl="node1" presStyleIdx="0" presStyleCnt="3"/>
      <dgm:spPr/>
    </dgm:pt>
    <dgm:pt modelId="{2412B5DA-F07A-4526-89B2-784EB0836E12}" type="pres">
      <dgm:prSet presAssocID="{E5596600-E108-415E-8021-A3ADBF4D3AD0}" presName="entireBox" presStyleLbl="node1" presStyleIdx="0" presStyleCnt="3" custLinFactNeighborX="391" custLinFactNeighborY="-20017"/>
      <dgm:spPr/>
    </dgm:pt>
    <dgm:pt modelId="{9C4EBDFF-723B-4A65-B5F3-C8D633A28E87}" type="pres">
      <dgm:prSet presAssocID="{E5596600-E108-415E-8021-A3ADBF4D3AD0}" presName="descendantBox" presStyleCnt="0"/>
      <dgm:spPr/>
    </dgm:pt>
    <dgm:pt modelId="{F621293B-A7F8-4DC6-B579-084D75EE2E73}" type="pres">
      <dgm:prSet presAssocID="{D91D498D-8960-4F1B-8A7B-5CE2B845C30D}" presName="childTextBox" presStyleLbl="fgAccFollowNode1" presStyleIdx="0" presStyleCnt="8" custLinFactNeighborY="-21865">
        <dgm:presLayoutVars>
          <dgm:bulletEnabled val="1"/>
        </dgm:presLayoutVars>
      </dgm:prSet>
      <dgm:spPr/>
    </dgm:pt>
    <dgm:pt modelId="{D6E9FB01-10BA-427E-9137-D3C4F260BCBB}" type="pres">
      <dgm:prSet presAssocID="{FED8B248-2F24-4BEF-98C5-EA3837677BA1}" presName="childTextBox" presStyleLbl="fgAccFollowNode1" presStyleIdx="1" presStyleCnt="8" custLinFactNeighborY="-21865">
        <dgm:presLayoutVars>
          <dgm:bulletEnabled val="1"/>
        </dgm:presLayoutVars>
      </dgm:prSet>
      <dgm:spPr/>
    </dgm:pt>
    <dgm:pt modelId="{A0AEF192-3778-423B-A529-70D16312915D}" type="pres">
      <dgm:prSet presAssocID="{4DD4A18F-2DCA-4032-944B-E07AFBF9384F}" presName="sp" presStyleCnt="0"/>
      <dgm:spPr/>
    </dgm:pt>
    <dgm:pt modelId="{1896043B-B041-43F6-8773-32B8F645EC5C}" type="pres">
      <dgm:prSet presAssocID="{32B98F7D-FF71-490C-B785-19CD36D0B512}" presName="arrowAndChildren" presStyleCnt="0"/>
      <dgm:spPr/>
    </dgm:pt>
    <dgm:pt modelId="{A9A28E65-AA82-49A0-971E-B5EE6061641D}" type="pres">
      <dgm:prSet presAssocID="{32B98F7D-FF71-490C-B785-19CD36D0B512}" presName="parentTextArrow" presStyleLbl="node1" presStyleIdx="0" presStyleCnt="3"/>
      <dgm:spPr/>
    </dgm:pt>
    <dgm:pt modelId="{72DC70DE-6A8A-40DA-904A-8D604164AD73}" type="pres">
      <dgm:prSet presAssocID="{32B98F7D-FF71-490C-B785-19CD36D0B512}" presName="arrow" presStyleLbl="node1" presStyleIdx="1" presStyleCnt="3" custLinFactNeighborY="-6531"/>
      <dgm:spPr/>
    </dgm:pt>
    <dgm:pt modelId="{CFBB352C-9A11-4E15-81C7-A43C8F58A9E5}" type="pres">
      <dgm:prSet presAssocID="{32B98F7D-FF71-490C-B785-19CD36D0B512}" presName="descendantArrow" presStyleCnt="0"/>
      <dgm:spPr/>
    </dgm:pt>
    <dgm:pt modelId="{6A99F48C-2A75-4747-BE48-6087360ED9EF}" type="pres">
      <dgm:prSet presAssocID="{308724AC-7CD8-4C3C-9D15-83C65ECEED67}" presName="childTextArrow" presStyleLbl="fgAccFollowNode1" presStyleIdx="2" presStyleCnt="8" custLinFactNeighborX="0" custLinFactNeighborY="-13499">
        <dgm:presLayoutVars>
          <dgm:bulletEnabled val="1"/>
        </dgm:presLayoutVars>
      </dgm:prSet>
      <dgm:spPr/>
    </dgm:pt>
    <dgm:pt modelId="{14CEB616-CF12-4090-9DF4-67215D474025}" type="pres">
      <dgm:prSet presAssocID="{0F58B531-2DD8-40FE-B5D2-AF64EC41AA56}" presName="childTextArrow" presStyleLbl="fgAccFollowNode1" presStyleIdx="3" presStyleCnt="8" custLinFactX="6349" custLinFactNeighborX="100000" custLinFactNeighborY="-13499">
        <dgm:presLayoutVars>
          <dgm:bulletEnabled val="1"/>
        </dgm:presLayoutVars>
      </dgm:prSet>
      <dgm:spPr/>
    </dgm:pt>
    <dgm:pt modelId="{86768B7F-DACB-4D93-A8D2-8DCCD7FC6007}" type="pres">
      <dgm:prSet presAssocID="{81AA895A-4D8F-4614-A8C8-7C01A61264D9}" presName="childTextArrow" presStyleLbl="fgAccFollowNode1" presStyleIdx="4" presStyleCnt="8" custLinFactNeighborX="-100000" custLinFactNeighborY="-13499">
        <dgm:presLayoutVars>
          <dgm:bulletEnabled val="1"/>
        </dgm:presLayoutVars>
      </dgm:prSet>
      <dgm:spPr/>
    </dgm:pt>
    <dgm:pt modelId="{48E0E656-E519-4579-AE3E-946A061B3875}" type="pres">
      <dgm:prSet presAssocID="{92D1F841-365E-439D-BA80-CCF4BC061F3C}" presName="childTextArrow" presStyleLbl="fgAccFollowNode1" presStyleIdx="5" presStyleCnt="8" custLinFactNeighborX="1827" custLinFactNeighborY="-13499">
        <dgm:presLayoutVars>
          <dgm:bulletEnabled val="1"/>
        </dgm:presLayoutVars>
      </dgm:prSet>
      <dgm:spPr/>
    </dgm:pt>
    <dgm:pt modelId="{FE7F8B4A-23F9-44F7-AC98-9AABD421E12D}" type="pres">
      <dgm:prSet presAssocID="{8F20FA04-1469-412C-9439-F0C9E7C4F679}" presName="sp" presStyleCnt="0"/>
      <dgm:spPr/>
    </dgm:pt>
    <dgm:pt modelId="{71F9E6A3-513C-4D92-9697-32B4D775DE0E}" type="pres">
      <dgm:prSet presAssocID="{3BB08A73-9F28-4EC2-8999-C575DFD2DFF4}" presName="arrowAndChildren" presStyleCnt="0"/>
      <dgm:spPr/>
    </dgm:pt>
    <dgm:pt modelId="{060642B5-C4B4-4C4E-84A1-BEF46B43661F}" type="pres">
      <dgm:prSet presAssocID="{3BB08A73-9F28-4EC2-8999-C575DFD2DFF4}" presName="parentTextArrow" presStyleLbl="node1" presStyleIdx="1" presStyleCnt="3"/>
      <dgm:spPr/>
    </dgm:pt>
    <dgm:pt modelId="{2F97541E-AFE6-4596-844D-ED1F9C476B20}" type="pres">
      <dgm:prSet presAssocID="{3BB08A73-9F28-4EC2-8999-C575DFD2DFF4}" presName="arrow" presStyleLbl="node1" presStyleIdx="2" presStyleCnt="3" custLinFactNeighborX="1587" custLinFactNeighborY="-47"/>
      <dgm:spPr/>
    </dgm:pt>
    <dgm:pt modelId="{B4A9ED6E-5B0F-4D15-8643-B4F20B3ED366}" type="pres">
      <dgm:prSet presAssocID="{3BB08A73-9F28-4EC2-8999-C575DFD2DFF4}" presName="descendantArrow" presStyleCnt="0"/>
      <dgm:spPr/>
    </dgm:pt>
    <dgm:pt modelId="{1D4B2809-7AB3-44EA-BFB5-6499B54D018C}" type="pres">
      <dgm:prSet presAssocID="{8871F1C8-9AAB-4E3D-BD5F-83C51986B220}" presName="childTextArrow" presStyleLbl="fgAccFollowNode1" presStyleIdx="6" presStyleCnt="8" custScaleY="155096" custLinFactNeighborX="-386" custLinFactNeighborY="-12624">
        <dgm:presLayoutVars>
          <dgm:bulletEnabled val="1"/>
        </dgm:presLayoutVars>
      </dgm:prSet>
      <dgm:spPr/>
    </dgm:pt>
    <dgm:pt modelId="{48FC695B-C75E-43E2-9802-3903BA93B136}" type="pres">
      <dgm:prSet presAssocID="{75B7FA8C-6F70-473D-92D7-D1BBF108BE69}" presName="childTextArrow" presStyleLbl="fgAccFollowNode1" presStyleIdx="7" presStyleCnt="8" custScaleY="155096" custLinFactNeighborY="-12624">
        <dgm:presLayoutVars>
          <dgm:bulletEnabled val="1"/>
        </dgm:presLayoutVars>
      </dgm:prSet>
      <dgm:spPr/>
    </dgm:pt>
  </dgm:ptLst>
  <dgm:cxnLst>
    <dgm:cxn modelId="{95458D01-B991-4487-AEE0-A885D3B0064A}" type="presOf" srcId="{F9E527A1-BC5B-4AB3-9E11-C4894920BD96}" destId="{00BB33F4-0714-48D5-905E-B68C7A35C399}" srcOrd="0" destOrd="0" presId="urn:microsoft.com/office/officeart/2005/8/layout/process4"/>
    <dgm:cxn modelId="{86C95636-8BC5-4D09-BB61-47D57E66ED42}" srcId="{F9E527A1-BC5B-4AB3-9E11-C4894920BD96}" destId="{3BB08A73-9F28-4EC2-8999-C575DFD2DFF4}" srcOrd="0" destOrd="0" parTransId="{A37F98BB-5686-4C8E-88C7-74078C8D35D6}" sibTransId="{8F20FA04-1469-412C-9439-F0C9E7C4F679}"/>
    <dgm:cxn modelId="{84EBDB3D-CD4D-4055-B07D-960D6549AE80}" type="presOf" srcId="{308724AC-7CD8-4C3C-9D15-83C65ECEED67}" destId="{6A99F48C-2A75-4747-BE48-6087360ED9EF}" srcOrd="0" destOrd="0" presId="urn:microsoft.com/office/officeart/2005/8/layout/process4"/>
    <dgm:cxn modelId="{A5430063-4FDF-40E4-B560-B57926B19A19}" type="presOf" srcId="{32B98F7D-FF71-490C-B785-19CD36D0B512}" destId="{A9A28E65-AA82-49A0-971E-B5EE6061641D}" srcOrd="0" destOrd="0" presId="urn:microsoft.com/office/officeart/2005/8/layout/process4"/>
    <dgm:cxn modelId="{B90B8064-D3FB-4E3A-8294-346406D5BDD3}" type="presOf" srcId="{E5596600-E108-415E-8021-A3ADBF4D3AD0}" destId="{EB3C5CC4-09DB-44D5-83CB-987FFC897BAF}" srcOrd="0" destOrd="0" presId="urn:microsoft.com/office/officeart/2005/8/layout/process4"/>
    <dgm:cxn modelId="{73DDF14A-0BEC-452A-A1B7-2C8B08E5CA5A}" srcId="{32B98F7D-FF71-490C-B785-19CD36D0B512}" destId="{92D1F841-365E-439D-BA80-CCF4BC061F3C}" srcOrd="3" destOrd="0" parTransId="{578BB481-E67D-4382-BE5D-EC5BF3A53482}" sibTransId="{8EBD35AA-BB84-4C99-8746-A1E58B40DBE0}"/>
    <dgm:cxn modelId="{1380EB6E-3BEF-496B-81D3-F255889F418F}" type="presOf" srcId="{81AA895A-4D8F-4614-A8C8-7C01A61264D9}" destId="{86768B7F-DACB-4D93-A8D2-8DCCD7FC6007}" srcOrd="0" destOrd="0" presId="urn:microsoft.com/office/officeart/2005/8/layout/process4"/>
    <dgm:cxn modelId="{1B495751-DC0D-4390-BBA1-4404582E25A3}" type="presOf" srcId="{92D1F841-365E-439D-BA80-CCF4BC061F3C}" destId="{48E0E656-E519-4579-AE3E-946A061B3875}" srcOrd="0" destOrd="0" presId="urn:microsoft.com/office/officeart/2005/8/layout/process4"/>
    <dgm:cxn modelId="{E577948A-FDAC-40D6-B44D-4FE9F33A7439}" type="presOf" srcId="{FED8B248-2F24-4BEF-98C5-EA3837677BA1}" destId="{D6E9FB01-10BA-427E-9137-D3C4F260BCBB}" srcOrd="0" destOrd="0" presId="urn:microsoft.com/office/officeart/2005/8/layout/process4"/>
    <dgm:cxn modelId="{36D4428C-8A1A-4E54-8F5C-586AC35AA60F}" type="presOf" srcId="{0F58B531-2DD8-40FE-B5D2-AF64EC41AA56}" destId="{14CEB616-CF12-4090-9DF4-67215D474025}" srcOrd="0" destOrd="0" presId="urn:microsoft.com/office/officeart/2005/8/layout/process4"/>
    <dgm:cxn modelId="{801F36A1-01D5-43F4-AD5A-02F8EB06F745}" srcId="{F9E527A1-BC5B-4AB3-9E11-C4894920BD96}" destId="{32B98F7D-FF71-490C-B785-19CD36D0B512}" srcOrd="1" destOrd="0" parTransId="{45E0270D-8FE0-426E-918E-B3198C61C2C4}" sibTransId="{4DD4A18F-2DCA-4032-944B-E07AFBF9384F}"/>
    <dgm:cxn modelId="{9D7F55A4-A388-44BB-84BB-8A72105AC176}" type="presOf" srcId="{8871F1C8-9AAB-4E3D-BD5F-83C51986B220}" destId="{1D4B2809-7AB3-44EA-BFB5-6499B54D018C}" srcOrd="0" destOrd="0" presId="urn:microsoft.com/office/officeart/2005/8/layout/process4"/>
    <dgm:cxn modelId="{323631A9-4719-47A1-B652-6A4E61394D49}" srcId="{3BB08A73-9F28-4EC2-8999-C575DFD2DFF4}" destId="{8871F1C8-9AAB-4E3D-BD5F-83C51986B220}" srcOrd="0" destOrd="0" parTransId="{209F94E1-136B-4278-84D6-7C16934E0AEB}" sibTransId="{0482F6B6-FBD5-4E0C-9F8B-1DABF9437830}"/>
    <dgm:cxn modelId="{D1FF3BA9-C5F4-491D-9866-F29DD003F06B}" type="presOf" srcId="{32B98F7D-FF71-490C-B785-19CD36D0B512}" destId="{72DC70DE-6A8A-40DA-904A-8D604164AD73}" srcOrd="1" destOrd="0" presId="urn:microsoft.com/office/officeart/2005/8/layout/process4"/>
    <dgm:cxn modelId="{9C808BAD-6266-4011-B591-B57626C5DF5E}" type="presOf" srcId="{E5596600-E108-415E-8021-A3ADBF4D3AD0}" destId="{2412B5DA-F07A-4526-89B2-784EB0836E12}" srcOrd="1" destOrd="0" presId="urn:microsoft.com/office/officeart/2005/8/layout/process4"/>
    <dgm:cxn modelId="{394EB5AF-9029-4BD7-9947-AB0346944F8D}" type="presOf" srcId="{3BB08A73-9F28-4EC2-8999-C575DFD2DFF4}" destId="{060642B5-C4B4-4C4E-84A1-BEF46B43661F}" srcOrd="0" destOrd="0" presId="urn:microsoft.com/office/officeart/2005/8/layout/process4"/>
    <dgm:cxn modelId="{97A36BBA-77E1-4859-B089-CA1A04FE2E9F}" type="presOf" srcId="{75B7FA8C-6F70-473D-92D7-D1BBF108BE69}" destId="{48FC695B-C75E-43E2-9802-3903BA93B136}" srcOrd="0" destOrd="0" presId="urn:microsoft.com/office/officeart/2005/8/layout/process4"/>
    <dgm:cxn modelId="{6E0CB1C3-0462-4275-93E4-3E4B932C73AB}" srcId="{E5596600-E108-415E-8021-A3ADBF4D3AD0}" destId="{FED8B248-2F24-4BEF-98C5-EA3837677BA1}" srcOrd="1" destOrd="0" parTransId="{0935DEE5-775C-4C76-88F4-C335F38FF728}" sibTransId="{6316BF75-DB34-4AB9-A441-E21FDDDD0AB0}"/>
    <dgm:cxn modelId="{4BE3DECB-8B5A-4634-B52E-17E5D0674059}" srcId="{F9E527A1-BC5B-4AB3-9E11-C4894920BD96}" destId="{E5596600-E108-415E-8021-A3ADBF4D3AD0}" srcOrd="2" destOrd="0" parTransId="{E3057F2A-0389-4CC8-9B65-13A93ABF5B85}" sibTransId="{409EA502-E7B3-4457-BB58-F2D4B39E0984}"/>
    <dgm:cxn modelId="{E8FEC5CD-1745-4FA8-AE32-A6AEFF358B5C}" srcId="{3BB08A73-9F28-4EC2-8999-C575DFD2DFF4}" destId="{75B7FA8C-6F70-473D-92D7-D1BBF108BE69}" srcOrd="1" destOrd="0" parTransId="{F938FF11-B2FE-4662-A32A-0FCEACDB788C}" sibTransId="{E6D604F6-EDDB-40E5-A97F-161EAD2906C6}"/>
    <dgm:cxn modelId="{2655DCD2-3669-47EA-95F7-4AFED0C0BF29}" srcId="{32B98F7D-FF71-490C-B785-19CD36D0B512}" destId="{0F58B531-2DD8-40FE-B5D2-AF64EC41AA56}" srcOrd="1" destOrd="0" parTransId="{3AB0B6F2-2495-4DC7-9CAC-29D79F8BAB8A}" sibTransId="{EBB07E34-DC4E-4272-B068-74D7BF0239B1}"/>
    <dgm:cxn modelId="{754F67D3-0CA5-41FE-A050-0CA5197B6F09}" srcId="{E5596600-E108-415E-8021-A3ADBF4D3AD0}" destId="{D91D498D-8960-4F1B-8A7B-5CE2B845C30D}" srcOrd="0" destOrd="0" parTransId="{BDDB77C7-BD4B-4ABC-B780-6BE3B8CED89C}" sibTransId="{4E0AD7C3-AE20-45FD-80BC-37E72C6B33B9}"/>
    <dgm:cxn modelId="{072CC3DA-ADF4-4776-B72D-63F6B28E2673}" srcId="{32B98F7D-FF71-490C-B785-19CD36D0B512}" destId="{308724AC-7CD8-4C3C-9D15-83C65ECEED67}" srcOrd="0" destOrd="0" parTransId="{D4B730A6-F403-4A17-B878-53FFC831DE06}" sibTransId="{3BE98E48-7B7C-4F90-B156-7D7EC0322AC8}"/>
    <dgm:cxn modelId="{D8E94DE0-16B5-4E5A-975C-38E90E7D19CD}" srcId="{32B98F7D-FF71-490C-B785-19CD36D0B512}" destId="{81AA895A-4D8F-4614-A8C8-7C01A61264D9}" srcOrd="2" destOrd="0" parTransId="{E8301DC6-126F-4878-B040-9D96D88E5768}" sibTransId="{4BA41390-3281-455A-BDFE-1BDFA5C5A1AB}"/>
    <dgm:cxn modelId="{706007F9-B951-4D67-97DC-1B5CC8444C5D}" type="presOf" srcId="{3BB08A73-9F28-4EC2-8999-C575DFD2DFF4}" destId="{2F97541E-AFE6-4596-844D-ED1F9C476B20}" srcOrd="1" destOrd="0" presId="urn:microsoft.com/office/officeart/2005/8/layout/process4"/>
    <dgm:cxn modelId="{D1D8BEFF-5372-4845-8537-5D6ECA449418}" type="presOf" srcId="{D91D498D-8960-4F1B-8A7B-5CE2B845C30D}" destId="{F621293B-A7F8-4DC6-B579-084D75EE2E73}" srcOrd="0" destOrd="0" presId="urn:microsoft.com/office/officeart/2005/8/layout/process4"/>
    <dgm:cxn modelId="{CCDCE539-D88A-4A8B-9F2E-652B4D3180DD}" type="presParOf" srcId="{00BB33F4-0714-48D5-905E-B68C7A35C399}" destId="{F8BB2814-7DC0-4790-AE41-6B20CE0742C6}" srcOrd="0" destOrd="0" presId="urn:microsoft.com/office/officeart/2005/8/layout/process4"/>
    <dgm:cxn modelId="{5C95D910-EF25-43A2-A552-F3F64375460C}" type="presParOf" srcId="{F8BB2814-7DC0-4790-AE41-6B20CE0742C6}" destId="{EB3C5CC4-09DB-44D5-83CB-987FFC897BAF}" srcOrd="0" destOrd="0" presId="urn:microsoft.com/office/officeart/2005/8/layout/process4"/>
    <dgm:cxn modelId="{851C150E-7633-4EE4-BD03-2512E6FA5CE7}" type="presParOf" srcId="{F8BB2814-7DC0-4790-AE41-6B20CE0742C6}" destId="{2412B5DA-F07A-4526-89B2-784EB0836E12}" srcOrd="1" destOrd="0" presId="urn:microsoft.com/office/officeart/2005/8/layout/process4"/>
    <dgm:cxn modelId="{71185B31-5099-4646-AF12-17651F1B9C82}" type="presParOf" srcId="{F8BB2814-7DC0-4790-AE41-6B20CE0742C6}" destId="{9C4EBDFF-723B-4A65-B5F3-C8D633A28E87}" srcOrd="2" destOrd="0" presId="urn:microsoft.com/office/officeart/2005/8/layout/process4"/>
    <dgm:cxn modelId="{B49C9D99-D1A2-44E5-BF3F-BA69C6AA4193}" type="presParOf" srcId="{9C4EBDFF-723B-4A65-B5F3-C8D633A28E87}" destId="{F621293B-A7F8-4DC6-B579-084D75EE2E73}" srcOrd="0" destOrd="0" presId="urn:microsoft.com/office/officeart/2005/8/layout/process4"/>
    <dgm:cxn modelId="{2A1F14D8-AC19-49CB-B8E6-0A940117B262}" type="presParOf" srcId="{9C4EBDFF-723B-4A65-B5F3-C8D633A28E87}" destId="{D6E9FB01-10BA-427E-9137-D3C4F260BCBB}" srcOrd="1" destOrd="0" presId="urn:microsoft.com/office/officeart/2005/8/layout/process4"/>
    <dgm:cxn modelId="{8B015422-C507-44E7-84EB-5ADBE230304D}" type="presParOf" srcId="{00BB33F4-0714-48D5-905E-B68C7A35C399}" destId="{A0AEF192-3778-423B-A529-70D16312915D}" srcOrd="1" destOrd="0" presId="urn:microsoft.com/office/officeart/2005/8/layout/process4"/>
    <dgm:cxn modelId="{F774EEDB-7E43-4CBF-8B52-5C7104DC54B5}" type="presParOf" srcId="{00BB33F4-0714-48D5-905E-B68C7A35C399}" destId="{1896043B-B041-43F6-8773-32B8F645EC5C}" srcOrd="2" destOrd="0" presId="urn:microsoft.com/office/officeart/2005/8/layout/process4"/>
    <dgm:cxn modelId="{C79E9207-3E32-43F1-A678-1F04F66DF939}" type="presParOf" srcId="{1896043B-B041-43F6-8773-32B8F645EC5C}" destId="{A9A28E65-AA82-49A0-971E-B5EE6061641D}" srcOrd="0" destOrd="0" presId="urn:microsoft.com/office/officeart/2005/8/layout/process4"/>
    <dgm:cxn modelId="{7B2128AE-E940-471D-B5B9-933976B84ED4}" type="presParOf" srcId="{1896043B-B041-43F6-8773-32B8F645EC5C}" destId="{72DC70DE-6A8A-40DA-904A-8D604164AD73}" srcOrd="1" destOrd="0" presId="urn:microsoft.com/office/officeart/2005/8/layout/process4"/>
    <dgm:cxn modelId="{3E58643E-4D14-4EDB-866D-FDAC3D92C0FE}" type="presParOf" srcId="{1896043B-B041-43F6-8773-32B8F645EC5C}" destId="{CFBB352C-9A11-4E15-81C7-A43C8F58A9E5}" srcOrd="2" destOrd="0" presId="urn:microsoft.com/office/officeart/2005/8/layout/process4"/>
    <dgm:cxn modelId="{9A3B9741-5234-4738-9D2C-2600D1A0F869}" type="presParOf" srcId="{CFBB352C-9A11-4E15-81C7-A43C8F58A9E5}" destId="{6A99F48C-2A75-4747-BE48-6087360ED9EF}" srcOrd="0" destOrd="0" presId="urn:microsoft.com/office/officeart/2005/8/layout/process4"/>
    <dgm:cxn modelId="{48D75773-63EB-424D-942E-009F2A790BE1}" type="presParOf" srcId="{CFBB352C-9A11-4E15-81C7-A43C8F58A9E5}" destId="{14CEB616-CF12-4090-9DF4-67215D474025}" srcOrd="1" destOrd="0" presId="urn:microsoft.com/office/officeart/2005/8/layout/process4"/>
    <dgm:cxn modelId="{A494A538-203B-4AC8-B3B3-53647BF1D877}" type="presParOf" srcId="{CFBB352C-9A11-4E15-81C7-A43C8F58A9E5}" destId="{86768B7F-DACB-4D93-A8D2-8DCCD7FC6007}" srcOrd="2" destOrd="0" presId="urn:microsoft.com/office/officeart/2005/8/layout/process4"/>
    <dgm:cxn modelId="{A7339641-7AA7-4572-91ED-EF9C08B7D6C9}" type="presParOf" srcId="{CFBB352C-9A11-4E15-81C7-A43C8F58A9E5}" destId="{48E0E656-E519-4579-AE3E-946A061B3875}" srcOrd="3" destOrd="0" presId="urn:microsoft.com/office/officeart/2005/8/layout/process4"/>
    <dgm:cxn modelId="{AE70C53C-D529-4D78-8BBA-90DEC2EAC804}" type="presParOf" srcId="{00BB33F4-0714-48D5-905E-B68C7A35C399}" destId="{FE7F8B4A-23F9-44F7-AC98-9AABD421E12D}" srcOrd="3" destOrd="0" presId="urn:microsoft.com/office/officeart/2005/8/layout/process4"/>
    <dgm:cxn modelId="{C33A6D36-0F7C-4D69-9E31-7E9E1A8578C3}" type="presParOf" srcId="{00BB33F4-0714-48D5-905E-B68C7A35C399}" destId="{71F9E6A3-513C-4D92-9697-32B4D775DE0E}" srcOrd="4" destOrd="0" presId="urn:microsoft.com/office/officeart/2005/8/layout/process4"/>
    <dgm:cxn modelId="{58F722A1-C926-4BF4-AF74-04FDCE8020CB}" type="presParOf" srcId="{71F9E6A3-513C-4D92-9697-32B4D775DE0E}" destId="{060642B5-C4B4-4C4E-84A1-BEF46B43661F}" srcOrd="0" destOrd="0" presId="urn:microsoft.com/office/officeart/2005/8/layout/process4"/>
    <dgm:cxn modelId="{6B3352AC-108C-4FDE-809A-951BCC99BAB8}" type="presParOf" srcId="{71F9E6A3-513C-4D92-9697-32B4D775DE0E}" destId="{2F97541E-AFE6-4596-844D-ED1F9C476B20}" srcOrd="1" destOrd="0" presId="urn:microsoft.com/office/officeart/2005/8/layout/process4"/>
    <dgm:cxn modelId="{E7594872-8E7F-46B2-8D54-4B2AC7CDBD1E}" type="presParOf" srcId="{71F9E6A3-513C-4D92-9697-32B4D775DE0E}" destId="{B4A9ED6E-5B0F-4D15-8643-B4F20B3ED366}" srcOrd="2" destOrd="0" presId="urn:microsoft.com/office/officeart/2005/8/layout/process4"/>
    <dgm:cxn modelId="{0644D9DA-F0A1-40D3-8351-12CB1CC8C88F}" type="presParOf" srcId="{B4A9ED6E-5B0F-4D15-8643-B4F20B3ED366}" destId="{1D4B2809-7AB3-44EA-BFB5-6499B54D018C}" srcOrd="0" destOrd="0" presId="urn:microsoft.com/office/officeart/2005/8/layout/process4"/>
    <dgm:cxn modelId="{8FE0A0FB-862B-47E3-80AE-7BE82BEF9F95}" type="presParOf" srcId="{B4A9ED6E-5B0F-4D15-8643-B4F20B3ED366}" destId="{48FC695B-C75E-43E2-9802-3903BA93B1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B5DA-F07A-4526-89B2-784EB0836E12}">
      <dsp:nvSpPr>
        <dsp:cNvPr id="0" name=""/>
        <dsp:cNvSpPr/>
      </dsp:nvSpPr>
      <dsp:spPr>
        <a:xfrm>
          <a:off x="0" y="4608513"/>
          <a:ext cx="9073008" cy="1618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  <a:latin typeface="Bookman Old Style" panose="02050604050505020204" pitchFamily="18" charset="0"/>
            </a:rPr>
            <a:t>         </a:t>
          </a:r>
          <a:r>
            <a:rPr lang="ru-RU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Основной этап                                      Итог </a:t>
          </a:r>
          <a:r>
            <a:rPr lang="ru-RU" sz="3100" kern="1200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</a:p>
      </dsp:txBody>
      <dsp:txXfrm>
        <a:off x="0" y="4608513"/>
        <a:ext cx="9073008" cy="874251"/>
      </dsp:txXfrm>
    </dsp:sp>
    <dsp:sp modelId="{F621293B-A7F8-4DC6-B579-084D75EE2E73}">
      <dsp:nvSpPr>
        <dsp:cNvPr id="0" name=""/>
        <dsp:cNvSpPr/>
      </dsp:nvSpPr>
      <dsp:spPr>
        <a:xfrm>
          <a:off x="0" y="5611621"/>
          <a:ext cx="4536504" cy="7447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Bookman Old Style" panose="02050604050505020204" pitchFamily="18" charset="0"/>
            </a:rPr>
            <a:t>НОД по развитию речи и обучению грамоте.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>
              <a:latin typeface="Bookman Old Style" panose="02050604050505020204" pitchFamily="18" charset="0"/>
            </a:rPr>
            <a:t>Игровая деятельность, направленная на   Взаимодействие со страницами книги для развития навыков чтения и углубление знаний по ОГ.</a:t>
          </a:r>
        </a:p>
      </dsp:txBody>
      <dsp:txXfrm>
        <a:off x="0" y="5611621"/>
        <a:ext cx="4536504" cy="744732"/>
      </dsp:txXfrm>
    </dsp:sp>
    <dsp:sp modelId="{D6E9FB01-10BA-427E-9137-D3C4F260BCBB}">
      <dsp:nvSpPr>
        <dsp:cNvPr id="0" name=""/>
        <dsp:cNvSpPr/>
      </dsp:nvSpPr>
      <dsp:spPr>
        <a:xfrm>
          <a:off x="4536504" y="5611621"/>
          <a:ext cx="4536504" cy="744732"/>
        </a:xfrm>
        <a:prstGeom prst="rect">
          <a:avLst/>
        </a:prstGeom>
        <a:solidFill>
          <a:schemeClr val="accent2">
            <a:tint val="40000"/>
            <a:alpha val="90000"/>
            <a:hueOff val="-2848147"/>
            <a:satOff val="0"/>
            <a:lumOff val="52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48147"/>
              <a:satOff val="0"/>
              <a:lumOff val="5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Изготовление книги «Азбука Сказок».</a:t>
          </a:r>
        </a:p>
      </dsp:txBody>
      <dsp:txXfrm>
        <a:off x="4536504" y="5611621"/>
        <a:ext cx="4536504" cy="744732"/>
      </dsp:txXfrm>
    </dsp:sp>
    <dsp:sp modelId="{72DC70DE-6A8A-40DA-904A-8D604164AD73}">
      <dsp:nvSpPr>
        <dsp:cNvPr id="0" name=""/>
        <dsp:cNvSpPr/>
      </dsp:nvSpPr>
      <dsp:spPr>
        <a:xfrm rot="10800000">
          <a:off x="0" y="2304249"/>
          <a:ext cx="9073008" cy="2489998"/>
        </a:xfrm>
        <a:prstGeom prst="upArrowCallout">
          <a:avLst/>
        </a:prstGeom>
        <a:solidFill>
          <a:schemeClr val="accent2">
            <a:hueOff val="-9743653"/>
            <a:satOff val="0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Подготовительный этап</a:t>
          </a:r>
        </a:p>
      </dsp:txBody>
      <dsp:txXfrm rot="-10800000">
        <a:off x="0" y="2304249"/>
        <a:ext cx="9073008" cy="873989"/>
      </dsp:txXfrm>
    </dsp:sp>
    <dsp:sp modelId="{6A99F48C-2A75-4747-BE48-6087360ED9EF}">
      <dsp:nvSpPr>
        <dsp:cNvPr id="0" name=""/>
        <dsp:cNvSpPr/>
      </dsp:nvSpPr>
      <dsp:spPr>
        <a:xfrm>
          <a:off x="0" y="3240359"/>
          <a:ext cx="2268252" cy="744509"/>
        </a:xfrm>
        <a:prstGeom prst="rect">
          <a:avLst/>
        </a:prstGeom>
        <a:solidFill>
          <a:schemeClr val="accent2">
            <a:tint val="40000"/>
            <a:alpha val="90000"/>
            <a:hueOff val="-5696295"/>
            <a:satOff val="0"/>
            <a:lumOff val="105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696295"/>
              <a:satOff val="0"/>
              <a:lumOff val="1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Создание предметно – развивающей среды.</a:t>
          </a:r>
        </a:p>
      </dsp:txBody>
      <dsp:txXfrm>
        <a:off x="0" y="3240359"/>
        <a:ext cx="2268252" cy="744509"/>
      </dsp:txXfrm>
    </dsp:sp>
    <dsp:sp modelId="{14CEB616-CF12-4090-9DF4-67215D474025}">
      <dsp:nvSpPr>
        <dsp:cNvPr id="0" name=""/>
        <dsp:cNvSpPr/>
      </dsp:nvSpPr>
      <dsp:spPr>
        <a:xfrm>
          <a:off x="4680515" y="3240359"/>
          <a:ext cx="2268252" cy="744509"/>
        </a:xfrm>
        <a:prstGeom prst="rect">
          <a:avLst/>
        </a:prstGeom>
        <a:solidFill>
          <a:schemeClr val="accent2">
            <a:tint val="40000"/>
            <a:alpha val="90000"/>
            <a:hueOff val="-8544442"/>
            <a:satOff val="0"/>
            <a:lumOff val="158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44442"/>
              <a:satOff val="0"/>
              <a:lumOff val="1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  <a:r>
            <a:rPr lang="ru-RU" sz="1300" kern="1200" dirty="0">
              <a:latin typeface="Bookman Old Style" panose="02050604050505020204" pitchFamily="18" charset="0"/>
            </a:rPr>
            <a:t>Разработка дидактических игр по обучению грамоте</a:t>
          </a:r>
          <a:r>
            <a:rPr lang="ru-RU" sz="1400" kern="1200" dirty="0">
              <a:latin typeface="Bookman Old Style" panose="02050604050505020204" pitchFamily="18" charset="0"/>
            </a:rPr>
            <a:t>.</a:t>
          </a:r>
        </a:p>
      </dsp:txBody>
      <dsp:txXfrm>
        <a:off x="4680515" y="3240359"/>
        <a:ext cx="2268252" cy="744509"/>
      </dsp:txXfrm>
    </dsp:sp>
    <dsp:sp modelId="{86768B7F-DACB-4D93-A8D2-8DCCD7FC6007}">
      <dsp:nvSpPr>
        <dsp:cNvPr id="0" name=""/>
        <dsp:cNvSpPr/>
      </dsp:nvSpPr>
      <dsp:spPr>
        <a:xfrm>
          <a:off x="2268252" y="3240359"/>
          <a:ext cx="2268252" cy="744509"/>
        </a:xfrm>
        <a:prstGeom prst="rect">
          <a:avLst/>
        </a:prstGeom>
        <a:solidFill>
          <a:schemeClr val="accent2">
            <a:tint val="40000"/>
            <a:alpha val="90000"/>
            <a:hueOff val="-11392590"/>
            <a:satOff val="0"/>
            <a:lumOff val="210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392590"/>
              <a:satOff val="0"/>
              <a:lumOff val="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Изучение методической литературы по обучению грамоте. </a:t>
          </a:r>
        </a:p>
      </dsp:txBody>
      <dsp:txXfrm>
        <a:off x="2268252" y="3240359"/>
        <a:ext cx="2268252" cy="744509"/>
      </dsp:txXfrm>
    </dsp:sp>
    <dsp:sp modelId="{48E0E656-E519-4579-AE3E-946A061B3875}">
      <dsp:nvSpPr>
        <dsp:cNvPr id="0" name=""/>
        <dsp:cNvSpPr/>
      </dsp:nvSpPr>
      <dsp:spPr>
        <a:xfrm>
          <a:off x="6804756" y="3240359"/>
          <a:ext cx="2268252" cy="744509"/>
        </a:xfrm>
        <a:prstGeom prst="rect">
          <a:avLst/>
        </a:prstGeom>
        <a:solidFill>
          <a:schemeClr val="accent2">
            <a:tint val="40000"/>
            <a:alpha val="90000"/>
            <a:hueOff val="-14240737"/>
            <a:satOff val="0"/>
            <a:lumOff val="263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240737"/>
              <a:satOff val="0"/>
              <a:lumOff val="2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Определение целей и задач проектной деятельности.</a:t>
          </a:r>
        </a:p>
      </dsp:txBody>
      <dsp:txXfrm>
        <a:off x="6804756" y="3240359"/>
        <a:ext cx="2268252" cy="744509"/>
      </dsp:txXfrm>
    </dsp:sp>
    <dsp:sp modelId="{2F97541E-AFE6-4596-844D-ED1F9C476B20}">
      <dsp:nvSpPr>
        <dsp:cNvPr id="0" name=""/>
        <dsp:cNvSpPr/>
      </dsp:nvSpPr>
      <dsp:spPr>
        <a:xfrm rot="10800000">
          <a:off x="0" y="0"/>
          <a:ext cx="9073008" cy="2489998"/>
        </a:xfrm>
        <a:prstGeom prst="upArrowCallout">
          <a:avLst/>
        </a:prstGeom>
        <a:solidFill>
          <a:schemeClr val="accent2">
            <a:hueOff val="-19487305"/>
            <a:satOff val="0"/>
            <a:lumOff val="1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Проблема</a:t>
          </a:r>
        </a:p>
      </dsp:txBody>
      <dsp:txXfrm rot="-10800000">
        <a:off x="0" y="0"/>
        <a:ext cx="9073008" cy="873989"/>
      </dsp:txXfrm>
    </dsp:sp>
    <dsp:sp modelId="{1D4B2809-7AB3-44EA-BFB5-6499B54D018C}">
      <dsp:nvSpPr>
        <dsp:cNvPr id="0" name=""/>
        <dsp:cNvSpPr/>
      </dsp:nvSpPr>
      <dsp:spPr>
        <a:xfrm>
          <a:off x="0" y="576063"/>
          <a:ext cx="4536504" cy="1154704"/>
        </a:xfrm>
        <a:prstGeom prst="rect">
          <a:avLst/>
        </a:prstGeom>
        <a:solidFill>
          <a:schemeClr val="accent2">
            <a:tint val="40000"/>
            <a:alpha val="90000"/>
            <a:hueOff val="-17088884"/>
            <a:satOff val="0"/>
            <a:lumOff val="316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7088884"/>
              <a:satOff val="0"/>
              <a:lumOff val="3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Недостаточная сформированность  предпосылок к освоению грамоты у детей с ОВЗ.</a:t>
          </a:r>
        </a:p>
      </dsp:txBody>
      <dsp:txXfrm>
        <a:off x="0" y="576063"/>
        <a:ext cx="4536504" cy="1154704"/>
      </dsp:txXfrm>
    </dsp:sp>
    <dsp:sp modelId="{48FC695B-C75E-43E2-9802-3903BA93B136}">
      <dsp:nvSpPr>
        <dsp:cNvPr id="0" name=""/>
        <dsp:cNvSpPr/>
      </dsp:nvSpPr>
      <dsp:spPr>
        <a:xfrm>
          <a:off x="4536504" y="576063"/>
          <a:ext cx="4536504" cy="1154704"/>
        </a:xfrm>
        <a:prstGeom prst="rect">
          <a:avLst/>
        </a:prstGeom>
        <a:solidFill>
          <a:schemeClr val="accent2">
            <a:tint val="40000"/>
            <a:alpha val="90000"/>
            <a:hueOff val="-19937031"/>
            <a:satOff val="0"/>
            <a:lumOff val="368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9937031"/>
              <a:satOff val="0"/>
              <a:lumOff val="3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Bookman Old Style" panose="02050604050505020204" pitchFamily="18" charset="0"/>
            </a:rPr>
            <a:t>Для успешного обучения детей грамоте необходимо использовать разнообразные средства, позволяющие воспринимать информацию зрительно</a:t>
          </a:r>
          <a:r>
            <a:rPr lang="ru-RU" sz="1400" kern="1200" dirty="0">
              <a:latin typeface="Bookman Old Style" panose="02050604050505020204" pitchFamily="18" charset="0"/>
            </a:rPr>
            <a:t>.</a:t>
          </a:r>
        </a:p>
      </dsp:txBody>
      <dsp:txXfrm>
        <a:off x="4536504" y="576063"/>
        <a:ext cx="4536504" cy="1154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D06C-3896-410F-BE95-5BFE3D4899D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B1E-70BA-4ECA-930C-E27DCF7F6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65BB-3BBB-4C92-B276-78E81425E41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0097-F1DB-446A-A559-0BC138DDA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6A8DA-E793-42E0-B759-AF73ABD2061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584A-603B-44B1-95BA-D24EB622A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8085-3177-4067-986F-8B71BB31314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FB8A-9E1C-4D19-8BF4-41FC57CA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0DA4-35CC-4531-A0E4-D56504751CB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9516-935B-488E-BDEF-F9D86E53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C65A-FEDA-4BE0-B3E6-9443C80A2B2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AC26-4346-4A6D-BDD4-10B9A1D3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5481-1C7D-473A-93C7-9664A36FCF6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0D21-77CA-45E3-993E-BF0B5194F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FC00-8BF7-4645-A7CD-041E358B9EB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4B16-DCB2-48ED-AD9F-70B65F82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AEB1-C73B-493D-81D7-FF97A99FE5C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B2054-1A46-4528-B4A6-B16E80133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34A5-E2A7-4A85-BCFA-B97C736A3C1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470C-54D8-4D37-ADAC-002E7972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0120-9492-499A-8FC7-62C6C6B6112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4B08-8546-46B3-909F-53DCE6A4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F802-033B-40EA-88C4-E6A4017F428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F91E-12EE-44EA-A893-3E30B6BE8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E257-BF56-4BFD-ABCF-BCFB5ABEB97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9E2D-0053-4876-9D93-A32A7F4E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A9D1-D201-494B-920F-CB00F6AD821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9808-4F90-43D9-B63C-5F33C47B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F7F9-B562-4BD1-A085-2987FD16138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097A-7AD7-4A04-BF5B-2CDE9091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156D-9C10-4BB0-A375-D47137D5B56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C7F3-9118-4C76-8E56-760D1CD42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6EF4-215A-4186-9CD9-D0D019970A0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D525-0F44-49B6-945F-BCDE0EB7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0B133-50DE-4C36-B3D7-3DDB876F612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02B2-851A-41F4-A094-49BBDFF8D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824D-9773-48BA-9272-D60CA2E3F044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684F-71A7-4191-9D75-15B5BE97A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E79-4511-4DEC-B3D8-9E3BFC1F72EC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88B2-5A25-403D-A572-07FDC57B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6B3A-A475-436B-A819-37BBF09933A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46C-E7AC-4772-BFCB-9C8C25DD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6BAC-EB6F-4C4E-88B8-5A62C83D5DE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6DF3-19D6-46EC-9213-FBB84494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423D-E8B5-4733-8C41-13CAC6C08BE6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B51A-3675-4A7B-B9DD-96E5DE439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8863-AE45-4AA3-AFA6-36CFFDE1FC80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A324-5C58-4900-BA15-B7166D13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28EF-CEB9-47E2-8651-D1C556C42FB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196D-4A5D-410E-A87C-180AEAB9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9E5D-84F4-4851-B4A7-BE1FC36B38C4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B150-3FB7-48C1-AA7B-5A331061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2408-C2D8-4F01-9DCD-0C8EBB45FE7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1EE73-817B-4B28-84F1-E461ECD3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A2F9-9BA5-457D-BA22-1B0CABEB8DF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6C32-4C5C-4BF1-BE98-CF4FB7F7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9B4D-51D8-41D1-B024-2BBD14BE364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682E5-2130-46C1-B393-2BB678E7D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B951-879F-41F0-89BA-4C6A8EF39BE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E8BB-FB7E-4CC4-93A8-5FCB4A522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0B12-65CF-48C7-B1E9-BA2C08C1D9B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8C5E-712D-4A9D-BF25-2575C46FB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7B27-3200-4892-AA06-70AA2FFAA8F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63AD-7FFF-4DF3-8543-B9A6F4EF8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796B-14B6-4D19-A250-08787899795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CA8F-3C34-42ED-89B1-FC76EC45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8CF-D618-433C-AC3B-79C3A09B250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C50B-7F1B-48DF-A44A-F13FB283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FE76-C5A2-426F-BF18-C79AD917739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351F-2302-4424-B949-B2DB9E2D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BD920-7911-42B8-8995-485B5CE823D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4D5EC-DD55-4194-8C3E-E8DE90A3D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82D0-F708-454D-B9DF-71E892202A5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D4FB-A339-4FDA-ABDA-072ECE3D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4F0C-3702-4EA4-8996-331FA2F88FB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38DB-6998-489B-860B-0D3D7C97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5F3B-59B4-4E66-82D4-DFCE5563370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3948-0F21-4FC1-8299-AF1BF2FC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12D8B-E015-42ED-8EFD-30C7FA4E2AA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E296-95EC-4D29-BE17-8F9A4190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59B1-A226-480F-B7C5-D942E20C638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9181-9982-4B90-A6B6-3DFEA02A9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1A80-3B1B-4B99-8E9C-D4368B945BF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BCC8-B630-4363-B179-8BC83241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DF8F7-8C64-48F7-906D-95CB9878D48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41A-B4C5-40BC-91BB-A7DE3B0A7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09B9-E3CE-466E-9FD0-437217F9E3B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0A85-3907-4B18-9471-B0AEA5C4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9292-F7FF-41B9-8C32-CC009A4D512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7320-DBAB-4527-ADF0-2B3E6AF58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25C43-C4B0-4E6F-871C-56AA9A8EC62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51F1-4DD4-4744-9FCE-D38508AD9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0CDD-A471-4BD8-BCC3-E822EC412F3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0894-0F16-4DF3-88B8-55ED92C6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95E8-90C9-46D9-BEE5-A0A75BEB480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AA00-1628-4182-A2DC-CF0C57648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11A4-2429-48A3-9D3A-C31E2FEFCE0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E8AD-585C-4C72-9405-58CD4DC3A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E4F0-66BD-4D0D-96BB-A85F68BE928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3F55-2FED-49E7-8AF2-5F6DD0CF4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57E0-3BC4-4ABB-B09A-327898F8299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3245-15EF-4748-A796-A94BFE47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6975-8A1E-4D48-8188-89D5E377373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D25C-74E9-4778-A37E-4302946D6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0133-5D14-4EE9-9FB2-10C74490598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0D6B-7D3E-4823-93C7-F8184379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9974-2335-4E07-A580-B1317482B3B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1BDD-0491-413E-8AC2-9DCAC7D0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94AB-6EB9-479C-A9D2-935FDE4089E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58B5-8699-4820-BD58-C68B1F2AA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8694-46C8-41FB-8E94-F117F396DA1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FE16-7107-40D2-ABA0-1E52ED6C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7A07-2032-4AEF-91CE-292CFFAFF92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9835-047E-44EF-85BE-ED21C94C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ABFB-2B7A-4F4E-9618-13C7C95EB25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3F6D-4AEF-4FFA-AFBB-7F0BA87B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577-076E-4137-836C-E8525FFF8BF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82D0-177D-48C6-AB94-582F30FBF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106BA-96AB-4797-92CA-0A509C8BF51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D2AE-6490-4685-A717-97F043F7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082-7C15-48FD-86F4-02A263B5B569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2C7B-5232-40CF-8EC5-D8DC0B9C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DEB-2ADD-4E98-8668-22493ECA3AA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E311-85BC-4F57-B6B3-888D388A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6F12-410B-41D9-B8F5-057A32BB749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2C21-6221-4BA0-BAEC-E9272678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1505-D2D6-4A2A-90E1-CAADACA664C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F877-18ED-44B6-9FF7-B9E652CB8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3325-89C1-4355-B0CA-69A2F811FB2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E7AB-02EF-45B7-8D36-51F696B16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AF92-9DBE-4B28-BFFF-79E061AB2C3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36C2-1CA1-401E-8FB0-41237A40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0A62-8EA5-4E5C-8905-45C994AA673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10E0-A627-4D41-B22F-87A8BB0EE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A6AE-46FB-4997-9069-9AC4A424CA4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860F-33DA-4444-A684-FF92A756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A9C1-F58A-415C-BE61-5FF105BAEA8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6430-392F-4597-A77F-EDA3A8E3B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51C2-251E-4B72-B2C9-7AB5897338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50D7-3693-453C-80B4-B38DC365C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F060E-74D4-4641-BB27-1DBF5280C7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C424-C0A2-4EB7-AAD0-C4F3526B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7E89-0913-4278-81FD-49E037BE058D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6CF4-29AC-47D7-99CC-62D939007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F129-47A6-439C-9A89-1C3D23C5F02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D20-50BC-4CB6-AD01-EE6B22C9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A328-A5A2-4E62-BAE3-6A5AC96EC72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0A2-0182-4E07-927C-4DF93974F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70A8-1586-4D2B-AF05-4BA5B691F06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BE49-A5E9-4760-98DB-AB4ADF19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7CDDD-A24C-4075-AC25-9F1CB9FB682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960A-2295-4F5B-A628-CFFBE4502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B6CD-A935-4247-8CE1-4DBEB0F09C3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4F1B-C159-44A3-82B1-0F985EFA3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5BD7-F0BC-45FC-9A6B-18688D8367F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F2F4-DC26-4523-8020-0D497AAE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FEB2-53F6-412B-AC1A-F29541BFBD9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5D50-2BA3-499F-9590-BF582A2D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10F1-976C-427D-8FA9-9D9AC0DF865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6435-F041-492B-8795-26AF49FC3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48D2-A69C-46AD-8188-D6408D437E3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F8E4-C74F-428D-A4E4-F15D3D7A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EA04-B967-48D2-B811-C5BD4FF4D9D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4373-F957-48C8-B76C-4E5B7629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35FA-8F95-4B3D-B642-A40FDCB48F03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3468-E5DB-42D4-B03A-828539341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84B8-FA5A-4163-92AA-063CAEE20DF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C6E5F-4266-4D0C-9D21-73DD216A2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92FA4-ECB0-46FF-B198-A984B34C70B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E504-4B08-49D2-BCB7-DC72ECF0F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B776-5CB7-4332-8DDB-182B4E0FC44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2C09-3547-47E9-99E5-DADDAFB66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A5EC-2694-4E3F-A3FD-D7BC40818A9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F921-256C-4D2B-BEDE-6393464FF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7ECD-4290-4E38-AF33-D3768EEA6A7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2AD9-8899-4BA5-B739-97741977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894B-0BF1-4DDB-95CD-C7FFEC9F72A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8D9E-D4AD-45C6-B367-94E8472E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4169-EDDF-44B8-A1FA-8CE1677A317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58A8-978B-427B-AB33-1C1105A14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1C2C-E03E-4EF5-A838-FC7E0FC03FC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7440-2037-4009-845B-156596C5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AB35-545B-4E7B-A035-A245D4D8A68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106B-F54B-4B38-A1D8-FB3D1D532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07DD-83E7-495E-9066-F7FF549BB79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C33A-856F-4432-B743-911D3774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3F41-E373-41F9-BD29-5F47D8E32E01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48BC-0256-48F7-BF94-AA663208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072B-4BBC-4A02-9EF8-1B9E5685325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96C0-5B93-464A-AC56-66B82A7A5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7289-577D-4A45-9123-441F7B754A0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6AF8-E997-4C6C-9A46-06FB2DE85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9706-AD53-410E-89D3-BC740957539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5BF4-E568-4AC7-9B39-AFEC679C1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1BE3-68D2-49B3-8D50-59B87BE8982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0A50-40A9-4E87-B674-5D79C7F3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CD94-44BD-48E3-8E7C-E6F1CC3DBC1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FBA-9259-435B-B327-33CC0716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B444-98C6-4653-A77E-481F263FDF5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7028-8E27-4928-9A2E-D49EA8A9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752E-A865-4572-9B8B-8C74ED07F03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DCB2-E44B-4753-9782-87F8558C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BEE8-2CE3-4A9B-97B5-45083C4FD8F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B79C-BFBE-4782-9B31-63D7EC8CB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0E86-A8D1-4BCF-9194-69DD66EECD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4007-881D-4FE8-ABC7-9E7C8210A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DCC9-01EB-4110-A5BA-69D3D2A0B89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4FBE-9A6A-44AB-AD67-65B0855A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0470-022B-4995-99BD-E6C476CA615F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139F-D355-47BB-BA7D-7E9016AF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18D5-A3BA-47B2-B014-8B78E8EA51B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37C-7F2F-4B87-B575-C0CE86D1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B4DA-73B8-4BAB-9C18-9AE5D650235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9708-6DD9-4B11-B314-81063002C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575A-4719-4182-AB25-D828021C5DC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0B73-4782-471D-A2DF-34C9ED05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2D72-0DF3-40C8-9619-6787AC6BB8D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FC05-C4BB-45E0-B223-FE93B548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F853-EFF2-4A69-836D-F39BC42F1D7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BA18-51DF-4151-8740-8A282E887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E674-4B60-4B99-88A0-479745E5922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CCBE-AB3B-4477-B9EC-611512D0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6635-41C1-456D-9B50-8572EFA1D26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0657-581C-4500-9CA7-87F26DC0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20CE-DC5A-46C0-BB7F-9DD8074EA6D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4629-A3FC-4B54-92F7-21BF1E53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6DDF-2C39-45C5-8D6D-5A56CA3432D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202C-0472-4AD8-98C7-F32D2E52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B34E-22C9-42A2-B897-2A351524850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6AFE-F29F-4BF7-975C-017FD9B95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83B9-7CF8-4CDF-AE18-D9E8FF2FA50A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EB53-FE54-44D7-9A2C-9036ABCC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0B8E-0486-461D-BA41-21049E74BF2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F0C5-EA9D-49EE-9A41-DF2474A0A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0BF0-CE61-4F3A-940D-191B8999AA4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3BB9-7592-47CE-89DD-6617778D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FDCA-A9C0-4294-8AB1-A1D84537981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AC6B-19FE-475F-8A37-518E48BE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C2D9-6153-4E0E-885E-037C7809B2E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7A39-A269-4B74-82E1-886F47C3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345D-8FCC-4707-9AEE-2197556BA805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8D83-1E78-4142-B3FF-23F99333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C86C-136F-463B-9609-219232B1940B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5359-D54D-48EF-A2A0-D8B433989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E3B4-264A-479D-945E-54F26F5C7AC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7390-6D89-4076-9445-1B316E8E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D34F-D896-4026-83D4-E6CDA99A0C7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33E6-C360-4F42-A4C0-2C051F7D7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3095-EEBE-4B80-B1B1-43B421E19EE1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9F6D-41B2-46A3-B4FF-1EA65594C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2198-760C-4428-8CBE-65CE2A74AEA4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5AC6-AE0F-4BD9-A9E7-E58D2729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C21B-76D3-4585-9552-B4DCEB615CD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F42D-4666-4D67-A905-6BF38139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122D-569D-496A-BFD1-CF13ECC8B3D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34A5-C4A6-4007-8D00-0DE763B8D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07EE-A53F-49BE-B535-636ABABA8D6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CF0-453A-466F-87E4-98BDBB7F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D0FC-0B70-4A8E-8C63-767B5D8FFCEE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7980-A691-437B-A266-F803D155C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2615-7380-456D-AD95-1B075F0047B3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9273-3025-4CB4-81AD-04D89F67B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4BDF-B90D-4EBC-9370-0B8B87FF6B46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A716-5F56-4908-8405-04608B4AF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B4D8-3710-43F7-B41D-3093ED0BF31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3D77-8E19-40F4-9A7A-E67421FF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5280-2B2A-453B-B962-98BF5EBE62C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87F6-A261-4501-8C89-4636A633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FAB1-17B5-4C77-A935-DDA97B78E17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15F1-3D30-4E31-AA28-E5B6581FF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FBA8-340A-4028-AD0A-435736E1199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5CD4-6531-426F-BD65-1AD0D0CB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2C24-14DC-4049-903F-5994C228D80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CD25-0A6A-4A88-BCE4-AFDA5E27B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2121-5C57-4F43-89BA-4B1D75B59FCE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CCBF-9147-43DE-9F84-5D5309E9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1B8E-9B8E-4B58-913A-EB0AA8DDBBA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B313-70EF-487D-8360-DE361D8A6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5F07-9A2A-4B0F-BEC5-6F0E272E23B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35B5-9264-4782-9264-1244AD496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1308-915A-48F1-97BA-9F99F8290F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B8C2-C65A-4713-93E0-48E923A0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4AE2-A2CE-40C5-A901-12B094F8389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9A23-E48B-49CB-BF0F-4EE32A754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6B33-D5D5-4E21-B84F-6D1E864BC17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9B4C-F0ED-4C27-9D7F-F39A1865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DC92-39F6-434D-9023-DC8F860ECCD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4D1CC-90C6-42C1-9370-76D83F946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B1D6-3939-4630-8462-0E36744BF1E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7CD5-D20A-4A7F-9A63-F40AA64D9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F605-9ED2-4E3B-A7AB-993DF381593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E519-12B8-4F4B-8611-E133173B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FDDF-CDD4-4932-93CD-33BB49E9993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9EFE2-1AC8-48D3-874A-EC899FCF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A4F3-852B-4C0F-AB0E-DE5B7F7BF78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EF1C-3819-4E55-960B-491B0729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A9B9-2683-4039-A3CD-0F1F8932C621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4572-6550-419A-BE28-2094E3893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B671-3947-4631-BD7E-2A3277BFFE2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E6FC-B811-4E3A-8B3F-DD2EFF23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D265-FB3F-4573-86A1-8FF23FB65FD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EEA0-2831-4871-9640-ACCEB511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DE42-23F0-4A8D-8C89-D4E632A5503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6A7F-E3F8-4CB1-AE29-5AD63682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7186-0F98-4C6B-AFD0-D02C88620CB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F0EB-678F-47F0-88C1-36828656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1FA7-AAEC-4977-AD28-ED0A98E288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4D46-86D2-4B5E-A472-3770AA0CC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E0CC-9BAD-4C96-8DAA-818633BC287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0BB5-9B32-4D43-8B92-A59F45AE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B8DD-2FEF-469F-96FA-D042166CA7B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05DD-080D-4EC8-8301-1DFAD8071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EE6C-F34B-4025-8950-3BA4700FFF5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83FF-EAC5-4553-B691-D8D01595A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6727-81E5-48E2-BA35-9F74A147BE4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5A94-70AA-44EC-A90D-14387D43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631B-E284-41F0-8A0B-600A95C4D33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929C-0908-47B7-948A-B217072AF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FBA5-8121-4594-931E-56EC2AC495B0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5F55-57DF-456D-B66A-D8BD0F99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E818-66FA-4579-B63C-DF1B11141FF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DB5D-E361-4EF9-95AF-1AA3301E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B8BE-D44B-490B-9829-90D10675E27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3459-5EDB-407E-8A99-083FA3210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F237-F34D-4087-8E2F-61D4F207998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1910-ADFE-4FF1-8826-91203B0AF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A6A8-F7E2-4A73-BB5F-40C8D5B1B3D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EC16-CB68-455D-BE3A-4BF7EA7A4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ECB7-7262-4005-9DE3-92CFB8FBCE5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58689-430D-4BB4-B1D9-BF69EC196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74A7-CF1C-49AF-A3BF-AB16C0A9761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8676-6D57-4E4A-AC5E-7DC5CF465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AEA6-0154-4EFD-88A6-5759B59FADA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1C56-03A5-42F4-8419-FA2C93229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6C65-AE5C-4C00-B371-3B5F956C6ED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F704C-A222-4E55-81D8-5C85B2BB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2C07-4612-42A2-B848-4961B659E78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5094-6769-497F-8C5B-5DE015DE5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143A-B568-4C70-8BD0-330F714A826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DCC6-00FA-4B3D-AB8F-D329C319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98B5-B11C-4FCE-8DDA-97BD651D4ABA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BCC52-E7FE-4E79-A919-C5518BF54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8C1F-D430-438E-B371-FCC12AA20C7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7FCE-B3F0-4A62-8F97-8C5B86C0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3FA5-01C9-4230-986C-F7BA424299F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D5FE-D2F6-455F-AFC0-81FB568B1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E159-A560-4F03-B814-3117BDF3F59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9D64-F06F-4AD5-82E7-FA41ABCF9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66F0-0E40-4DCB-AEF4-F1AA8E59774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C10F-1848-4403-BFE3-DF53763A6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2207-F8E7-4749-886B-59F5DA2E566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0C7C-21A1-4472-A597-8B9B6AD9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154D-4177-41D0-9827-DEDECD5770D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65EB-A8E7-48DC-B351-4FB17DBD8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CAAC-838F-4033-8EAC-4A41061C047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ABD9-D598-4E6C-BEAD-A6C24D9CE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D3AE-EB6B-457C-B039-0008C266C5E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AA88-A8F0-4191-8A8A-96BABF90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2A79-FFFD-4F33-9B9C-6BB768BE710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133C-2489-4D9E-951B-F6936085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6C21D-4282-4A99-8AF2-1DE314760E5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88A5-0D66-467F-AC15-B2A049C70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057B-9C7F-4C94-9DC7-6D357CC399E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F214-D4B4-4A64-901C-FDADFBBA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DD95-75EE-4CE2-A87F-596F0F19368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AB5C-3A65-4A0F-B5E2-B9302414A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A8E2-F044-42E7-84E3-3A4985C4777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1C0B-C368-44DF-B6C5-CDE7FBED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CE30-36CC-4CB8-A489-C2C40ACA0DF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D2B3-3886-4257-AC81-9CD682D5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4574-4D13-4105-824E-6AF296552DB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2E05-6EA1-4A8A-8C5A-867D1251A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D68C4-16D5-4BE2-81EB-4556676DABE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2B24-AE07-4CC2-8089-FB0D370C2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79A9-001F-4058-AFBC-24C2A29B24F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3443-7FD4-4A79-9AE2-1657150C2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D37A-4BA2-49F6-B0A3-38E227EB833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2FEC3-315C-4DF2-85C6-4214A5ED8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EF3A-2149-4024-A899-318F57F73CA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46865-97B1-4720-A139-A7ABE4DC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E6B5-A558-440C-B50F-E38C4D4B3BC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3F66-C7F8-47E2-8F2A-FC69B4DB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B06C-71E7-4A8C-9B1A-41D33224669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4967-0BAB-4187-9C30-99B561D4C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C81A2-3173-4121-84A5-49B22467170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CBE6-91E8-4494-AD73-C6BED847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6D56-3AF3-4B51-B3FF-446BFAA5729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1AD6-BA94-412E-B234-FBFCDA3B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AFA5-0917-4FEA-94A2-0FBD2475489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A7F2-229F-4069-BEB5-8C86EA1C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083E-CFE0-4292-9C17-6D5D74CDE20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1C73-D2FB-405D-9755-B234FC09F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6CAE-EF76-48BB-B655-577EF834CE5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8A06-3371-4E0B-AC50-D761F802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9CD4-73C7-4446-AD6F-099BE1B3F48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24E1-37F5-4359-837B-67ACCEDC7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7BF-9A81-4ECB-9E67-1D5EB5B5068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86B0-A22F-4E10-994B-73690AD52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5594-A379-48EB-90DE-9186CD91677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E83E-B5ED-44CE-8E7E-4CECF15D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55F7-D3E7-4899-8AB4-798ADE56E64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449E-B648-418B-9F36-CDDE0EE2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2580-F99B-4602-BFF8-16FF11246A4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E094-7DCE-4012-98E0-CD9117AA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0B91-E02B-4BC6-8B9B-4656E821645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0489-522E-4400-A20D-8E6DD0309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35CD-271C-4F60-9BE4-58F763D68A8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40B1-4E27-4DB8-BC2C-8FCEB260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A381-8B3E-4328-8E2D-2844545E630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8C61-4DCF-4B2A-BA8A-9C6152CB6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4CEF-C42F-4B57-8C5A-5E668053967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68D7-C614-48C6-99C6-4D4E3A622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3CC9-4A56-4BEF-B9A3-7FACF8EFB0F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5F3D-1C26-41D4-9DDC-39DBF576E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6012-0F86-4792-86B9-0162D76B86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F7B5-FF6D-4CE1-BDDD-3A157F69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4307-917B-4DE1-AA00-CDBAEF8DEA3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33FD-720F-460B-9675-41D6D002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211D-1ADC-4159-A756-4B44AF443AA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C0C5-EFB6-4B8C-9253-455C8044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DAA1B-D8F4-4CA9-BC1D-9657F3A567E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D191-8497-4217-937F-4A9CEE45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AFEE-E54C-4EDB-B8E7-C254391EC80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5E46-A357-405A-807E-7BD387CA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E4B4-7021-450F-B386-652CF34885C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681C2-9907-44C4-A144-592C01E88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60E6-4528-41F3-AB9E-48101F6FEDD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5147-2DE3-47DE-B411-3A6F91DF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60A8-C55B-4C1E-BA58-07706945AEF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1E1F-464B-4591-9EA3-E50FE3A4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EDF6-8150-4F12-AE9F-3557C5C443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E959-2EF7-4876-9A17-497775C2C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E202-A6E5-4B77-8C45-1BE19798627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72E0-7719-4779-B5B5-1F63FE31D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2AD7-EC3D-4537-B01D-6C529FD6C65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D67A-274D-4A7D-A9C8-76A213AD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6AD9-909F-4807-B4C6-025C5807B79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D615-40E4-4B5B-B3CB-1ED5E509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C606-C178-4CFB-8AFE-6B57FABD872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7E74-B391-4759-A6E3-1585E820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A501-88C1-4418-A7EC-E81C5FA6ABA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8615-497E-47A3-A9CB-F88004AD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D8E8-F882-47F3-A401-18CAABB78E7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BD24-3205-45B3-9272-DCF828081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1EDF-9BF2-41AD-839B-B12A3A15589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D4C1-68DE-494D-98A7-8F318A6E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A471-C92C-4BC5-8C7C-9C92BEC2A43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1A8A-7DD7-49FA-9BCE-90E32AEB1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4A66-249A-4B33-9D8C-FDD0D0707DA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9B99-F3FA-453C-A231-856C15F0B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EA1E6-190F-461D-8D33-B4A5F87B5DA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B0F2-ADF6-4A85-874F-D3718957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1CF1-0EE9-44C3-B126-4B0FA968D8F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F591-E1D3-49F8-8ECE-8FF02A33E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445F-84FC-488C-94FD-BA96919D496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7F07-9591-46CF-951D-1384200F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F96E-DCE4-48B7-84D5-2E0D01C5F42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1F2C-70F4-4404-8B19-3DA82ABCF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B36A-8E43-4435-BE77-597E78747A1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331D-D1EB-4452-9463-3BC991EC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31CE-96E6-4A16-B443-157BE7B8E3E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25C2-02E3-4381-BA10-13B7CCF53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BF1C-59A4-475D-89DF-6B3F111F61D9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A97E-7A56-4F3E-B666-78FFA6BE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37AE-B864-44A8-B09C-A597DBF2AEFF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63D4-AE9C-4D9D-977F-F23B48A2C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D2A4-5750-4ECB-84C9-D01F356CBB49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5960-F9B4-48EE-A6DA-F6A73673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891C-FB2C-4315-BCC6-FAF022B2E691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578A-B618-4C47-9985-EA0F20DF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E628-C123-4BF2-8ACA-0D74B8646226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25A-E600-4E9C-935F-2F6B2A1E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56DA-FD21-4E0C-964E-D9481A10BDC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F9B8-B36B-44BF-9A0E-8B30ED1B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2AB2C-DDCC-4F8C-A725-B0FCFAC07A29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AD1D-6455-4D54-A464-D87EF7EA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1B9A-B6FC-4748-AF45-C4A1C42A398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BC84-7277-43DC-8507-1FC1AA57C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E807-A69E-4AD3-8CEF-A45F8B5107BC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B03A-C8C8-47AE-815D-E2493B27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F674-4E88-4E2A-ACC0-3D286D19E8AB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8A98-5486-4F08-A212-649F7D51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7DDE-4DA9-4DCE-A8DD-0016B7B003D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3783-B49D-4865-9413-6956AFED8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1023-1B75-498E-AD96-9BEF280BC0E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D73A-68ED-4C12-A8E4-C8BE45C24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1BD6-5B9D-402A-BE7A-439DFFD2432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2728-87BE-4006-B6F6-B1A6E0786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0FCB-4D75-48E6-9746-676E0739B10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629A-DEC9-48AC-96B7-D88AE456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21BD-5714-4E70-ADEB-D957A4F3311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11FA-CA90-4C97-87B8-0796D9EF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749A-C3EA-4832-940F-8054C9AAF76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3650-97E1-4999-944E-DB8D986A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1F02-718C-45D2-857C-0E20BCBA541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4B0F-2FE4-46CA-80D5-DEED45F6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B898-3B81-4A24-BF56-F7CDE06CE35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BB51-9F61-439E-BB4B-646C2CE80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BED5-B985-4CE4-AD0B-BDC2EFF67A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2286-A5F3-4B33-938C-8C581E0A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044E-385B-453A-B6A6-85EDE447257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9A2C-FE37-408C-A7FF-230133601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7B7C-194A-43AF-9D7E-37E22DA6A16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83AB-A5CD-4E35-86DC-3D743947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EE51-0812-46EC-B84C-E5E2E688885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A89F-C73C-4398-8F8A-0267D95E6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5650-821A-4286-B803-85142ADC6AF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1AE2-DE57-4394-ACA2-EF54500F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E244-624E-4595-A4B8-B8033BC15B2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0F75-127B-4044-B5F2-72CCCE4A6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D1F0-CC51-4E72-B2C6-CF8CB9B4719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4243-5253-4528-9C07-76DC6346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3334-D141-4D46-AE9C-1159BF6C539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0A3A-EB3B-4297-8421-0515430D7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5FEA-D394-423F-BC42-AB36C653901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86CD-1901-4C8F-A71C-3A6BE6EB5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542-1591-4728-ADAA-A8F2A99CDAC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9142-7D41-45EA-89B3-637E5E795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CC90-E884-4A6B-A1A6-65AFA6AE954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D2B8-11BE-462F-AAD5-41CD53EA4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E98F-A45C-475A-A177-564D40F3F5D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937A0-20CE-41D9-B2B4-315D1BA2A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71D4-BD40-40A3-BA03-D7ADE34EA86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B654-C1DB-49E8-98EE-93540072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CF8E-F7DE-489C-BF86-5E4C898E02C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CBE3-3BE0-49FF-A9BE-91428E64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779A-1C73-4F5E-90E5-4F839CDA99E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F663-1AAB-4401-8B3C-85DE6FF1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E81F-75CC-48D4-AEDF-5D36920CE5A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D5BA-A56D-4E9A-8000-7EF03BE3E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0C50-B1C3-4ED8-B64A-83DB48FCFCC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1756-CF5B-4890-8422-B823B768B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74E0-B42D-4098-8B86-FBE681F2313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8116-DB7E-45B5-86B4-D5B4137C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5252-9937-4AEB-9DB8-E02243236AD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898A-256B-4617-A899-561B56EF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88FA-06B4-4179-AE78-E83EF8BA234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CF5F-ECC9-4F35-A84C-CA1AA93F4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A21A-5EDA-4014-B7D0-816006EEFAE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D705-B4AC-4E9E-9337-7101C433E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AD0C-B33A-4CCA-B45D-1F2535AFE00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B3DB-8245-4C94-978A-A7C0310B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5939-CD03-4345-87A3-9A052D06C87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30A3-E7EF-4544-B5B0-2B0B0F80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7605-6692-4964-A88E-FE4F5EAD587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E89C-37D5-494B-89D2-04A2B5611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D6CD-A088-4C8B-A20D-5947A345B52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5B76-2E53-485D-8A36-3C13E33A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3814-A220-4C99-918B-CD33C1A929C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62B6-C976-4E9B-9CD4-0E2E7C70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5012-E2E9-4355-9BCB-B4064B12CA4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198F-FA1C-4FD2-936B-222FFD03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FC0F-0528-451E-8B58-030D25B2BFC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C561-E9B1-4D23-98DC-4ED40A7A2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0F81-C64E-4036-B473-1870EA633E4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1307-B5E2-4F69-B6C0-8921B420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88DB-17E1-44D8-8A3A-83091F24539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1150-B8B4-4A48-A8BD-47C37397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898B-FDF9-44EB-A3E9-8CA1EC84798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F379-53C7-47C5-89D9-31D6163DB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B40A-0640-491F-99ED-D2CB5A8EFD3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E369-2B21-43C8-9997-30F1CAC65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D360-A623-4289-8F44-3F691C8B0E1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61B2-E5DC-4310-AF75-9EFD73D6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D8B7-3009-4BF4-9431-4F556F7F498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8261-11E5-4B00-9ACA-A92922E92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AB24-BEFF-4BFE-BC95-C0DAEC62402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3474-0E87-4F1B-99E9-9333833AA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90C3-3DD8-45A3-AA4D-BA6E70B5C2C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8637-F4D2-4532-8885-EDE5893A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DC35-CF00-4ED1-AB17-93F87AA7D7E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D3AD-ACCB-4F31-BC32-D955F23F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F510-DE5C-4760-9356-8B3B9C732B8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64D9-302B-47CE-AE3C-B45B1696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1651-E243-45C4-AB87-FED8ECD9852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85D-63AA-4004-BC5C-A9F6ABD5F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6BBE-F1C0-406D-B3F3-D7D6361B88B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1867-13C2-4E11-BAC4-745CB37F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9B4D-C221-4903-96BC-AFA051CB0BF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1653-B324-47CC-881F-E29E7C4E3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EB2D-C0CC-4DA9-9CE1-03E561BC42F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A056-AAE2-49D1-89F1-96F381FDD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DEF0-39B2-4D8B-974F-8D27D3AC79B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4842-0028-4BB1-A93B-94D8AD994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A9F4-1041-4B8A-B39C-3B1982267FA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F0CC-EF90-4CC0-9818-5533BA51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F5E4-FB1D-46EA-AE43-7E3188B76B2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F866-1C5F-48EC-854E-431FFEC3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4AC5-2C3D-467C-B552-66194EF1410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4079-4EDD-4055-81E6-A133C0B67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52B21-2A57-41B8-8815-3024D60E01B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1C41-2AE6-472A-8D1D-223FA1A1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5FB1-C2BA-4DE4-9046-46B66EB5A66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4D5B2-C71F-4C92-A3E3-93F89D215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8CE0-2267-496C-9A90-8F6C27E8A53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6D12-227E-4538-8A82-BCD863F0C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278A-754C-415F-B647-CB02054B804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3864-548E-4E0E-A5D6-0CC26D00A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7A71-771A-4E37-8E8D-381A1F4323E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6F3A-BB85-4796-9089-6A7F58C07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D1A9-683E-435B-B94F-C6E356852AF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7518-43A6-4113-BB6A-7E34B1CBC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25B7C-2E44-4672-B2A3-7AF6AE24A9E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1A95-23D6-407B-A5AF-65C55FA3F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C1A4-AA61-4F5B-BB9B-D4DE7E4EF98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4464-6DE7-4BCE-9562-32FCA59C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4155E-3EA4-46D1-A5EC-4121035855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78E7-D301-433E-B403-7F450C86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E4E0-178D-4684-9822-E8919DABBFB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3C7F-F1A2-4DDD-9246-76F232DA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6577-2F2C-4D26-A7EF-28A6BD6016B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0D60-0BE8-46FC-B59B-42954E8B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D85A-D3A6-43CA-A1B1-12D2C128D0E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8372-FC5D-471C-BE43-FF3E3B51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5D2C-1434-4DA9-B9F6-BD4CC5680BD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62D5-1D6C-4B11-8722-02C9FF5AC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F31C-2C16-45CE-9C30-BA35B0460B8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CF7E-0AC6-42C3-A771-7B054C1F6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7ABE-203A-4634-A3C4-B3A83593780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CC34-71D7-4902-B962-941A81D92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2B3-B6D8-4697-8571-15E59C0EC86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54DA-7343-4E6B-B407-B87F9BEA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9385-5A23-444E-AB6F-CDCA7DDF8DC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4629-1CA2-4624-88ED-7BED5CFD1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957D-1980-4276-BE67-D8A6848B6B3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AD37-CC37-4BAA-9974-2293BE3E2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5E71-00EA-4464-A14D-457DFB6E47E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437-36BD-4BA4-9A45-F8322EBD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0968-E615-46B4-9EA9-A4C0806D588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04A8-E2B4-4D41-882C-4AD7410D3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3B61-E53F-404A-8DCB-27D5C83DCB1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46B0-C8BE-4ADB-85E6-DF9B3D2C6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AD3D-A834-49F4-A18E-06DBF48E3A4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E828-764A-48B2-BA16-418F5CFA3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8A7D-E8A4-4EDD-B489-29309C0FEAC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B50D-5194-491A-A3E8-91F67069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853-7B4B-4044-A0DB-206E0F0691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27DC-0AC7-4CB9-A0AD-630F12C46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9679-4D1C-42FC-9E56-44DAF2FBE96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D1E2-942C-4975-B67B-A7405532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F6D2-194C-453D-AB0A-FFEF5939C9D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B870-23DE-4428-A6DD-293ABED12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D6C1-908D-452A-9270-C12AB800260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82C7-6E25-482E-88F5-94C587B0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7E9D-6A10-4BD2-9374-5E7E262D0B5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0B51-0B12-4DB5-8ED0-657924BCD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A233-435E-46CE-8F57-246D7AFCC09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380F-E411-4E17-92B7-FFDB4856F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294-5B23-442A-B63C-FB5F791C8AD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7D2B-83EA-4B1E-947C-995E740B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DCBA-D2F2-4A8B-909E-A04674AE217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F5D9-96E7-442A-ACD0-071D6C0F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F2838-33DD-4EC3-BED8-A81C055D320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AE22-FD0E-46C1-9BF2-09D829D36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FADF-3552-4E58-9E49-385AD8AE746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BA14-3C5D-4488-8D94-D15B3873E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5938-9F78-4EF0-88D2-2EA58F4DBDC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ED7E-F4AD-4D4D-B05B-71319230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A750-0BD1-4995-A064-98E4EF1AE96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468A-33E7-437C-BD07-14468B44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1149-FF0A-4C40-BF0F-8E0DA4EC318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8157-220B-4FE6-B469-285B6436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481E-6DCE-43DA-B695-6AD923B0FE6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9CF4-63F5-45A6-8D84-9167F3B8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FE1B-3C30-45DD-9B75-292A758DD0E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092-806A-4987-A257-BC5AF21EC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3E67-8E12-4890-A91E-BC727A6BBDC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099B-2605-4BB7-8227-F3892807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3C59-A74A-461C-ADB2-5404424F8E2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19A7-8BCE-48C4-A99F-CFD7C3D6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A9CB-2FFC-410A-AAB0-7FD0684087C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065C-3E04-4911-B55F-5CF55DF5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5D55-2575-46A0-B359-C53222E50A3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6B8E-1668-4AED-9C6D-8AC316E1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BE3D-250E-4D43-99D6-62F674A21BD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100C-6459-448A-A5F3-FE40D75D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5DA3-938E-4AFD-A0F9-188FBB69ADE7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2D3C-562F-4503-ABE9-D5AEB2EE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559B-98EA-4E5A-A2F5-89FA3B4A570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7E0-E663-49F7-8BFF-B155677B2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AE78-3A43-48BB-B5E8-CAF24AE6D750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6B3F-142D-4952-9787-FA61B1E4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F963-B539-4736-9AAF-E41010EF3639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3F5B-B5B3-4AC1-9CCB-6969787E4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C12F-6F43-4FFB-9A0C-A1D49CA57E7A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80D9-65F6-4594-8871-1B3D6A5CC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B8F8-5B81-420E-B7EA-5A8E761186F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CCC9-41D2-457E-840C-A4A95DFAF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F9F1-40A6-4643-B586-9DBC320A7F4A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E83E-9F39-431C-8FE4-FC45981B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49C2-1CE5-46C4-886D-77EFD0347F8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CF6C-F617-42F8-8D9F-46DCDF948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5CA2-89F0-4203-B3FB-4372416B896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CAFF-21AF-4232-BB9C-5411C67B1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5C20-2AAC-45EE-AE67-E5F8327F828B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BF20-6CA6-40BD-BEC5-A87F5B262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9E20-7B0B-46E9-819B-3DEBC9B17C9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B4BF-4B40-4116-8DEE-7460B21E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EDD-A273-45EA-B229-462F86119854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8952-398F-4A22-9ED7-4D1F6CA23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82F5-BEAD-4A8E-AEFC-665072D2344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E838-5082-4658-80A3-15D642BBF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7176-5CA6-42DA-A2AA-8392B1A5B85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EE21-F270-4EA0-9587-41FCEB5B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03F5-3F38-4173-860C-679AC8A42A4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AF5F-F201-40DD-97A0-E782138CC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5795-F168-4F01-99FB-BE1734D45FE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D30F-9707-4C41-9787-D0E887A5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4501-6316-40DF-BA67-A86FCFFFA87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5101-327C-4DE2-AEC0-13E231289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17D1-10FC-46E1-928D-097C8C88AA7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6AB5-65DB-4513-956E-FB5538541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2C22E-8DD5-4594-BAB5-B8F944367B0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C947-6F9E-413D-BD83-C5DDD5CB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DD6B-DF13-4714-9E2E-3437444A53E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B542-CEEB-4ADE-B5FC-849D36996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7EF9-D9CB-4028-9B2E-E808BD7F5FD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6EE0-52A5-4F7B-829A-20BD88473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3E36-1708-48FB-8B0B-26A29906880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9CEE-4D68-4106-B791-0C591EBAA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AE3C-CA04-4E0A-BF76-7A2BF1990DF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C0BF-12C5-4F52-9F74-60347CC6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4CE0-5704-4862-9CF2-2DB52B7D83F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4170-5C99-489E-AAC8-D3B66001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F236-C615-408C-9C4C-FC56B688236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76D3-2658-4A46-995F-96DA1441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F033-1E12-4BE8-9C14-8F92E7C1DEE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F957-B01E-4EDB-8B8E-69E7E835E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A2126-D0AB-4889-B2F9-06680F41E12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268A-144D-4EF6-8266-737632148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EA92-91AB-4D79-A722-3FAC402D11E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1B39-4426-4055-8FFD-F5052AE25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DC7B-1270-4BF7-8F1F-BB694CA06FC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4D5E-0722-454E-990C-793A39A9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01CA-1B77-45E9-81E8-7E3BFFFA981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2C34-96EA-4C6F-8DC2-A15D6DA0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232D-774E-4303-BDF5-82F4134338F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DD37-446E-4D75-A6F4-A544C3DE8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CDF4-C98F-49BD-B838-35CBF2598CA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461E-CC98-4E96-ADF4-29DF4FBAF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9FAB-B9B8-45FB-996C-B3A840D7B33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35BB-41F4-430C-8348-0E1551C05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186A-1A0F-4677-A1F7-C684E364B40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E55A-DEE0-42FB-9EAA-CD4923F79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EF9E-876A-410D-98BC-698EC9F03BF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E5C8-01AC-4AE2-9736-FCD319FC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B254-445C-4696-B145-F9D88A39E42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C9D4-6E92-4F06-8372-799D3BCA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EF7FF-7984-49FE-B4A4-D183B723186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7481-489F-468E-A89C-68F133014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0080-5420-4B2D-8D8E-35E567A2FAA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66DA-DC14-4BAF-801E-9877D5B3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80FC-6325-4DBB-8D34-E920E56F47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C845-DB1E-4C72-BD33-CB0C349A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BF8-21AB-410D-968A-9192437004B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0AE77-5C95-4246-A3C1-8710B98BF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430D-75D1-4B78-AC67-FEEBE7C6712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8075E-40A4-44C3-BF40-CA97B10B1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76E9-9F1B-4F4C-B482-3D04E525368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D596-E556-4550-AE16-E40D48891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6F05-ED62-49B6-83FF-C1B027BBFF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6B8B-5E09-4CBB-A326-9B0F8CA8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6B6A-A73B-4B40-86D7-8B04A941B03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27C7-089E-4E31-BC7A-C44FB8874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83B8-A243-4AA0-8A7F-C655D03D8C1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3EB0-A56A-4D8F-ACCB-2E4573290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D90A-2747-496E-B654-ACD4938F8DD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6434-92E4-43FF-81FA-2AE2A9148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A6F7-56B9-430B-B1FC-84307013A37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EB3C-8497-4253-9D70-3188D30A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544C-5E4B-429B-BF9C-39F1CD97EBE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E02B-F0F7-43B4-B9CD-ED5A6698C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BBB7-B4E2-4297-BC8B-E886E3C0F18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5538-60E5-4318-A912-958915FE2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21B7-0C7F-484C-B7C6-16B4365061E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0E97-8C0D-409A-AAD0-67C955A7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D919-DDE8-4168-AE01-C24843F1EE6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18CB-EA11-4AF0-915C-7F5FCB488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A0D7-4DD0-42AC-9FD8-C0BD9BF9950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D790-7924-44D4-B2BB-CD5C9D947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66B0-B771-461B-8FAA-B5F11BFD595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3513-B091-4C81-9F29-6AB2A641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5AD1-4A61-474C-ACE4-C2233CEB634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38D1-32B8-4CC1-8519-E4E6C4B2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6AC3-0736-4F5A-AF22-44C631C677C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4281-C677-4CDE-A4B4-9C3684E7C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1D0F-F305-4A28-B97A-91AD790127E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4269-F92B-447E-BDCC-678FF0DA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8795-A9F8-4A81-9F6E-FF799CAE6DC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C333-3FE6-46AC-A446-5CC231900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0F44-8838-4BFA-B7C1-BF9D1C7ABC6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8CDE-6AFB-4A50-AC77-EDDE33AFE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B15C-78D7-4F87-AB1E-5BEE8A53834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BEE9-42A4-4DEA-8BA8-18DE5741F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A331-F4EA-4E96-8D7E-2A03F8F45D3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C42D-CA24-46CB-9E74-FDDE32B99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C390-2574-4646-B32E-5F29EC34BA3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AA64-AA7A-4261-BBF4-7A00C17A0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4819-51E2-4B4D-A800-706E2C6B96F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FFE4-4420-4474-B5BC-B1A8B793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6A77-5D18-44DB-8471-B5E680EA3B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857B-171F-4E1D-800B-DAB9D935D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C275-579F-443C-A7C9-642D156BA88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55C7-CC4D-4651-8B68-B0697A79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70DC-6996-4A5C-9B0C-EF0EFA2EF04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C447-EC5C-4E1C-AD1F-F58D5C952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6328-09C1-4CD6-8B05-179BAD73D7C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3CD7-6FA0-4F97-AE88-7AA6D9D1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56AA-BEB6-4B08-ACEB-04F15EA4A60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FA79-1856-4249-AA78-2CC5F953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BF4C-989E-4756-A1BD-43208D18636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6F4-1D9A-4245-89F1-3351757D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99A4-4A1D-4935-BDB1-681E49393E9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B318-3E40-43F2-916D-D0E597BF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E48E-A6E0-42D9-B5B1-D34807C0579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7656-EEFB-4335-B8BE-ACEF07F85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ED29-9C8C-49FD-A16F-E542145E077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1A0-96FD-46D8-BF74-46A46EB4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CE05-7B95-4309-8271-4072947C396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9958-C6BB-462F-8270-4CFC25A7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C000-2C68-43EB-B7A6-3F2A6DAFDE1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E29E-7079-4785-AAA1-B68EDF7EB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F217-94A9-4D2A-97B4-81D05591667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1277-2A61-4670-8D3A-20233E42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D04C-192B-42B4-A8CF-4BBE2C80E32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ACDF-2891-4E04-832F-5530009B7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67587-7578-426E-905F-7F709354ADE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1C08-D334-47A9-ACC4-E215387A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6A0D-CA14-454A-9777-15798237B87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E485-B6B2-402D-B030-0492E2F73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F303-E5DF-4600-910A-70F130B00C1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6948-5BC8-45DC-A131-BE9302A3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637F-5651-45F5-81F3-3FE2FF92E5C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9D31-02BF-4C0A-A377-2E94667D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0FE9-26CB-4CF2-A134-55E9AAB7344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058A-AEC7-4F1E-BBEC-08F469B2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4AFE-5C2B-425C-9552-1902664B1B8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6ACD-459E-44EA-AB6D-370E474D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017A-0843-4572-9A54-6CCAF760EB0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C7C0-D407-442F-B579-07E533707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5AF2-E042-480F-A729-1BF11ADA446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09AC-C24D-491A-8E27-A7A22D5ED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1C64-AA8D-4828-A92A-5E8933651CF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298C-86BF-404E-86FA-0236848E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58BA-0E84-45C6-83C8-03B816C1ECF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2561-0675-4963-880F-5EF8A356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8B58-871D-44A3-A570-8BB5CDF00C3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0502-F158-41DC-AF22-F8BD63BFD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BF51-9AF7-4D7D-80AC-CF64C8A6093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E735-BEE6-4CDA-BB75-43F1BAD5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DF73-C3D5-42EC-9AB2-8F2CB036B07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2F9A-C935-42FB-B012-9EC4EDEF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FF2C-2515-46D7-80D2-1036752DFA4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90B5-048D-4AFE-A6B6-7FB724E86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593E-332C-4ADF-A17A-25FEBFEAF2F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9A4D-A5EC-40FE-93B5-10B292BC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877A-B6D6-4CA0-9D43-4D027E24BC1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33A-A582-4C84-BB35-5D0C2ECBD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7425-26E4-46F3-8CA6-47258D44668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03E24-6269-4C5D-81A8-B33466533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BF41-A046-438D-BE0E-D5876E3AD49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0884-9DB6-4132-A87F-A623CC581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8AD8-048A-4D0B-9B27-9D3B48032C9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22DC-761C-4263-BC8A-5916F8E5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61D4-2402-49BC-AEE3-A15B09FDF1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5EF4-2FA7-47FB-B5BD-440BF8872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AA3F-63AA-45CB-837F-90634DA95C6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DE9B-4C6C-4977-A289-E536A0402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8186-F363-46B0-AAB0-A8663FF1CF8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5528-1AF1-4D1B-A493-A7CEB8BE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96BF-689F-4905-94BD-439C1FA71F0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517E-9478-46B7-8A4D-B3C9CC0A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6331-BE41-4CD2-8045-5713B0717F0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17FC-3932-4DFC-88B0-991618F0D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25BF-895C-4B5F-98D2-27CB8D37449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EC9F-F23D-4475-9713-204886289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09C1-0F3D-4BBD-8DC6-996472E68F5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80A8-4C8B-4017-A79B-E6DBFD12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E82C-43E5-42D0-AF34-F6741FFF4D2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C0A7-0871-469E-B9CB-C36FF649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01C6-7F85-4EDF-86CE-5FB4ABD3B56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D293-F1A4-473F-AA3D-003ADE3B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04D1C-533F-4CB6-A9C5-A4851E83951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38E42-D545-413E-A407-1D86CDB25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6ED8-6B35-43EF-A605-492BDF20850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8B9A-A962-4676-A295-F68FA1D7E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DF5-ACFD-4025-A52F-7D44CB5CF0A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ADE5-6BCA-42F3-AAC9-08309D53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13A55-1FC7-493A-8BB8-F433B5D9544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24AC-EE17-4072-8CB3-0B3C3E9C2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651A-74B2-49EE-B327-145517A8DD8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676E-3AEA-4050-91F4-D66EFE14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A21A-5014-4491-9A93-7747556185B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98E5-6ED5-494C-A8CC-61188E6A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BF74-66FE-4E1B-BC32-A9E0F9D655B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5614-86C9-4B50-B10C-09803BA84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BA7E-5A50-4575-A110-79FDE850660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D211F-5A15-41CD-A8E4-C18689CB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7F6F-C0FA-435E-9A8A-84B0D199EA8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66AB-5215-4538-97CC-74D727A8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DA4C-7905-44AC-8A72-BCDF31138D7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2513-32FA-4751-A686-0E4D34CB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2782-00AC-4ECD-9117-87432C94A1D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D3C8-476B-496E-A400-5C219AE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C498-A885-4E72-9931-58ACCA45C0D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861D-A7A5-414A-AEE7-2928103E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3EE8-A53D-4642-8FCE-BE02A331B92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52EF-7A8F-42A6-B208-38F94D38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AB7A-5359-4B05-8FC8-F4CBC192F67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6514-14D4-4658-B239-F257DC263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50D8-24AF-4CFF-A465-001A7BE83C7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2E77-3A99-4813-96DC-8EF3DDFAA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DBF8-D596-470C-AC15-66F9FC58D68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D992-B1EC-4E17-9A18-048771ECE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527F-B9F9-4309-8FD5-F44E00669F0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98A1-856B-4F58-9EFF-B8C7281A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8453-D667-4F0A-8BC5-1D8044444E1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7EBB-57A0-4D9F-9246-8DFFA743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2819-FBDA-44AC-A152-245ED2AC90D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7F396-10F8-4536-9E49-A3A84B24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1737-54CD-4DA9-83A8-2E1A55296D0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A6E2-72AF-42FF-95E0-DBDA82C3A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6CA0-1467-484D-B878-13D70A7D75D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D136-6578-4D5D-A53F-ADCBE34E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D5F4-899C-4C6B-A5C1-DA0803A087A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47FD-B50B-436C-B97B-FD1072DD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E1F3-4874-41F6-A590-23BB1AD3C99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512F-AFF3-48D3-8785-61A208E4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3BE5-897B-4F00-825D-4E5800060B6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AE43-2EE5-4511-8810-371FE257B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54FD-0B0C-45E9-A946-8FC82ADA512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87CB3-D0BF-4406-AE68-E3C4F2C6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AB2C-B41D-43BA-B01D-5417C97FAE4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6C1F-8F8C-4999-B199-6953C4BB9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A529-F358-4F60-B6AF-B38D5757B23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D013-DC4E-451C-BE4D-95E75B414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D261-C77E-4FD3-910E-F069CC50C2E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4201-6246-45F0-9F1A-ECF009401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A6F1-C30B-4574-9635-6D867908BC4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6CA9-3820-49D2-8E0B-13A3023D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4E41-78DF-4521-B185-A4082CE3200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9A3D-B087-4670-9F50-51C0F616D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C21F2-3D32-40B8-8CD0-CE646F8D522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2659-202D-4D94-AD8F-AAC0F798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1495-C122-4849-9B67-5ACCB3B180D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0CF-8167-4250-8F57-F408CB35C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CACE-C404-4C8F-9787-8B5B4F01B8A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C598-4F29-4E23-9B5E-9860B2695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527F-C8A9-4835-97AF-B036973A7F9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2313-80DE-44A4-BC7A-6EC2FFB4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A8E5-01CC-4A37-A5F6-FE58AA390F4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6020-37FB-4742-9209-29868672A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9B22-F51A-40A9-B089-9927957A94A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018F-F2F2-4A4D-9E94-478891FF0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662-5E51-48A7-9AAB-E4AA22795A1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0D96-E58F-4628-B4B7-FFFA6CB2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E271-C33D-4280-9C7C-85F9332A247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B5B5-2174-4DFC-AE7E-DCC2BE85E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134D-1528-4EF6-B0A6-A607DFCE9EE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685B-3491-4652-85C2-2B2EA56D2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3282-5C82-44B9-8645-2F1E0A4AB38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5296-7F97-4E10-819D-9D52A8F7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D855-A00A-42AC-8DE5-BE1CC18BE6D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C8B5-5BC7-4D65-AE6C-FDFF56D5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651E2-34C4-49AC-A0B9-ADA5AAA0780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B32A-6F10-4986-B77D-82B2C108F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7EC6-63D7-4D6F-8E5D-9069F1BD657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F47F-C5D4-477C-AF87-1E6A727F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slideLayout" Target="../slideLayouts/slideLayout512.xml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slideLayout" Target="../slideLayouts/slideLayout51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01.xml"/><Relationship Id="rId16" Type="http://schemas.openxmlformats.org/officeDocument/2006/relationships/theme" Target="../theme/theme46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Relationship Id="rId14" Type="http://schemas.openxmlformats.org/officeDocument/2006/relationships/slideLayout" Target="../slideLayouts/slideLayout5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29C9099B-3996-4410-99A0-CA3964AB03F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7E19F32-B1CF-4F1F-A092-B5204A5192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8BCF377-3039-4219-9844-ED43F00D1B1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E7D9D4A-CC61-49DF-9223-EC2DA2BBE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ECD755E-DFA0-4F15-B0D0-DD3DA9F77B7B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4C9794-246D-4929-8E7B-512E1F2C9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2331891-25C1-41AC-AF66-C8C8C69A9C7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324DE2F-EC77-4A72-834D-850CE9F9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D3D920B-DA94-43EE-82F9-49250194C46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A76358-D464-4560-A01D-43BAF1E6F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69D5430-2857-4772-AD15-8F751F72524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54BDC35-63F4-453F-BAFA-EF7BC6508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ED4DE10-3113-4703-A82F-12A6482E1FA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0B1FAE2-A383-48F7-B1D6-A876E892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5A5D32E-83BF-43F4-BE6C-A1C4DDB83F8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7D3A3A2-C65A-4064-9F3F-217BBD8A3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9C4C81E3-BE20-4ABF-AE60-0687B7901D1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D6AF8B8-1D63-4520-91A5-33C1114E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CC4B323-66CE-4240-A77A-456D9E05802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71F04F2-8505-4231-AC43-30732EE31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9CE8AC57-88EF-4E5C-A44B-55B6A6EB3CE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15B5766-8245-4E45-9C5A-19F45BB9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D12425A4-ABFE-4D7C-B9B3-18DD15987362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6F9FF1-146A-42F6-AECB-95719CB8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AD7673F-3383-430A-9EFB-A4AFEFEAFBCC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231571C-9E42-4FF1-9B8C-65C2882A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BB3751E-12E4-480C-A453-AAE9D8D28A9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76EDDD-00AF-4F52-A3B2-B8CC9D95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1F4D0EA-AF0B-4651-A907-B14B87BFF24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43C17D1-15C2-46D9-8C02-E69B3755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93DA15B5-B655-46DC-A93A-E98AEC3C912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4A3B5CC-B053-4671-9DDC-F94847ABD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E1EED3F-82EF-4F1F-B566-BEC159E2DC6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E0F0045-BA30-4C38-B784-2C76E7B6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049EA3E4-BDDC-4DB4-A103-D5ACA86A7E2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FCF357-2ABF-4802-AD80-8DD936105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3C7532CF-9D09-436A-9E24-9FA3B84063F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BC1CD6-720A-4E25-A30B-AC9FE588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A03F134-6ED5-4381-9154-0FD5D5B095F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DA846A-A29A-40D9-AB40-CCA2BB1F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1DC7CC3-330D-4EC1-9247-BBB308F5FDE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C624AC-D457-42B6-917B-1321C79D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3702629B-1486-4093-B839-BC2F26A24074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6B4C0E7-8036-458E-BDE3-6A31A30D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EBA42ACE-D114-4243-AA4B-825F26B12D6D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A04A5EF-5BC5-40B0-8BFE-9255E1E29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58B9094F-A63D-4187-8770-0BF8CDFA0D1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9A5C66-A4AB-46C9-AE00-83162AC6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7A532E8-A859-4BF1-A7F3-7D21CF84892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0D200C-F5D4-4F8B-8412-DAE4052B5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41EAB92A-908E-419D-B93F-0B51A20EE7A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0BB7D71-717B-44C0-BF76-7E29C0F8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2F15470-EAF1-4121-BC56-56647048B53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C97BB7C-E4A0-49DA-B499-49B1F494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1217F90-AEA9-4128-B8A7-937C591F9A6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384F9B-4D36-4451-BE22-9C279ACB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4819095-8799-420C-91F5-07153BC9CFC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D56B422-7B70-41BA-A079-73121B57E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7EEC449-E2F7-43BB-9361-8DE263E057B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1CD85A2-7849-44D0-BEFE-BC1E85D1B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6BD6680-BB2C-4A32-85A3-472BF86B96F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F47723B-0489-42AA-971E-699D6D67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A85F909-7CFE-4612-B63A-618DDA6667E8}" type="datetimeFigureOut">
              <a:rPr lang="ru-RU"/>
              <a:pPr>
                <a:defRPr/>
              </a:pPr>
              <a:t>10.03.2026</a:t>
            </a:fld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85AAE2E-E069-481E-8B6E-8321D9D8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46E1A07-8F61-43E3-BE02-F7C47E0601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1958501-A7EE-44AF-B3C9-C2548F154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E011E258-E6DC-4A9D-BE06-5616BAA9C06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CCABB9-61FB-4D95-9384-083F7B85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56DED237-BE97-417E-A29E-D75972F3864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0C2B95B-321B-4832-9FF7-69A2F8DD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4278660-4B8E-479F-9DC9-3EF979A6177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E32EEB1-03B5-45B9-B70C-5A76D2FF1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165F6F0-3D6E-4D18-B60C-9786B4B71C5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3FFFC1-489A-42A7-9CED-1751CA414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FA4A38D7-CCC2-423E-9775-26289F14576A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5357407-5281-490D-808C-33313A2A6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0B36DEE2-656B-4616-9FEE-F4312024F2A9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1C11A4-B199-4473-9A3F-D596CDA7A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91F3FC0-BA6B-4F68-B915-F6F35ECC921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B0336C8-1CE2-4572-9B8E-0FCE5ABAE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10.03.2026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BFB59D4-73C2-4627-A3C1-EE3E2D5AD95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CBA4E54-4346-494A-A7F2-161F7E1A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E7C383DF-9707-4113-8C7C-504EEDC3602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FA950B9-1750-4402-B57C-6C97E56C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72E06F7-46E2-4F4F-ADF2-4357B8B41130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EFDA819-D6CE-4E60-8A40-F9837F5E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DE15D0F3-5B07-41C5-9B43-480A146685D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4D5E5BE-EC47-4FA0-99A7-2DE7E35BC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47027C12-13F2-4294-B1E0-7126471C26B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A7B8CC2-ABD9-4682-850D-142242A43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50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3050"/>
            <a:ext cx="8784976" cy="995710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 г. Екатеринбурга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компенсирующего вида № 411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620042, г. Екатеринбург, ул. Избирателей, 3.    тел. (343)320-49-09   E-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mdou.411@yandex.ru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Городская интеллектуальная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Игра - конкурс «Грамотейка»</a:t>
            </a:r>
            <a:endParaRPr lang="ru-RU" sz="2400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Segoe Script" panose="020B0504020000000003" pitchFamily="34" charset="0"/>
                <a:ea typeface="Times New Roman"/>
              </a:rPr>
              <a:t>Проект «Азбука сказок»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                                                    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>
              <a:solidFill>
                <a:srgbClr val="FF0000"/>
              </a:solidFill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Участники: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воспитанники подготовительных </a:t>
            </a:r>
            <a:b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групп «Солнышко», «Радуга»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Организаторы: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err="1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Свалова</a:t>
            </a: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Алена Андреевна, учитель-логопед,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err="1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Мытницкая</a:t>
            </a: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Татьяна Анатольевна, учитель-дефектолог,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err="1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Мелинг</a:t>
            </a: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Любовь </a:t>
            </a:r>
            <a:r>
              <a:rPr lang="ru-RU" sz="1400" b="1" dirty="0" err="1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Эмануиловна</a:t>
            </a: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, учитель-дефектолог,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Федорченко Анна Юрьевна, воспитатель,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Гуляева Ирина Львовна, воспитатель.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FA414D-459C-B5A7-6899-50DF2AEC1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4868"/>
            <a:ext cx="3692228" cy="27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3ED1-A0FF-39C3-A3EC-D3F9E3F4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CBFA6-6D82-FA81-7649-FF44090B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49006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anose="020B0504020000000003" pitchFamily="34" charset="0"/>
              </a:rPr>
              <a:t>А теперь, самое интересное… Представляем книгу</a:t>
            </a:r>
            <a:b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anose="020B0504020000000003" pitchFamily="34" charset="0"/>
              </a:rPr>
            </a:b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anose="020B0504020000000003" pitchFamily="34" charset="0"/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anose="020B0504020000000003" pitchFamily="34" charset="0"/>
              </a:rPr>
              <a:t>«Азбука сказок»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43C0483-ABAF-C206-EC64-B187B3EBF98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69728" y="1196752"/>
            <a:ext cx="3312368" cy="10237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Bookman Old Style" panose="02050604050505020204" pitchFamily="18" charset="0"/>
              </a:rPr>
              <a:t>Жили – были в одной волшебной книге веселые  звуки. На каждой страничке звуки предлагали выполнить интересные задания.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4C1A65-B764-69DB-A1CD-4965E0F78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3973"/>
            <a:ext cx="3268959" cy="32689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E27A1C-99FE-7CA4-8D2C-B7FDD15599B6}"/>
              </a:ext>
            </a:extLst>
          </p:cNvPr>
          <p:cNvSpPr txBox="1"/>
          <p:nvPr/>
        </p:nvSpPr>
        <p:spPr>
          <a:xfrm>
            <a:off x="19883" y="5558254"/>
            <a:ext cx="6588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Страницы книги с играми: 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«</a:t>
            </a:r>
            <a:r>
              <a:rPr lang="ru-RU" sz="1400" dirty="0" err="1">
                <a:latin typeface="Bookman Old Style" panose="02050604050505020204" pitchFamily="18" charset="0"/>
              </a:rPr>
              <a:t>звукочасики</a:t>
            </a:r>
            <a:r>
              <a:rPr lang="ru-RU" sz="1400" dirty="0">
                <a:latin typeface="Bookman Old Style" panose="02050604050505020204" pitchFamily="18" charset="0"/>
              </a:rPr>
              <a:t>», «звуковые странички» «составь предложение по схеме», «читай-ка», дай характеристику звукам в слове, подбери схему к слову, лото «Раздели слова на слоги», найди букву, слово, ребусы, кроссворды, пословицы, загадки.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19C22-D890-A132-11E0-9984B0BAFC2C}"/>
              </a:ext>
            </a:extLst>
          </p:cNvPr>
          <p:cNvSpPr txBox="1"/>
          <p:nvPr/>
        </p:nvSpPr>
        <p:spPr>
          <a:xfrm>
            <a:off x="5203951" y="1675174"/>
            <a:ext cx="280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 Script" panose="020B0504020000000003" pitchFamily="34" charset="0"/>
              </a:rPr>
              <a:t>Результат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931F-281F-770D-B520-80B1CD9DD294}"/>
              </a:ext>
            </a:extLst>
          </p:cNvPr>
          <p:cNvSpPr txBox="1"/>
          <p:nvPr/>
        </p:nvSpPr>
        <p:spPr>
          <a:xfrm>
            <a:off x="4116111" y="2202161"/>
            <a:ext cx="4858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Обеспечены благоприятные условия для решения задач организации учебно-исследовательской и проектной деятельности в области подготовки к обучению грамоте, а также развития интеллектуальных способностей воспитанников с ОВЗ, их социализации.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1528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Актуальность проекта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BDB1D8F-FB2E-AD61-C0DC-4EBBF37EE94E}"/>
              </a:ext>
            </a:extLst>
          </p:cNvPr>
          <p:cNvSpPr/>
          <p:nvPr/>
        </p:nvSpPr>
        <p:spPr bwMode="auto">
          <a:xfrm>
            <a:off x="755576" y="1556792"/>
            <a:ext cx="7524836" cy="3456384"/>
          </a:xfrm>
          <a:prstGeom prst="roundRect">
            <a:avLst/>
          </a:prstGeom>
          <a:solidFill>
            <a:srgbClr val="FFC1C1"/>
          </a:solidFill>
          <a:ln>
            <a:solidFill>
              <a:schemeClr val="accent5">
                <a:lumMod val="20000"/>
                <a:lumOff val="80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У детей  с ОВЗ вследствие тяжелого нарушения речи не сформированы первоначальные навыки звукового и слогового анализа слов, что особенно важно при обучении детей грамоте.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Ребенку непросто осознать, что такое звук, слог, слово, предложение, если объяснения педагога не подкрепляются иллюстративным материалом. Для успешного обучения детей грамоте необходимо использовать разнообразные средства, позволяющие воспринимать информацию зрительно.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27144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17" y="79089"/>
            <a:ext cx="8424936" cy="1127251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Segoe Script" panose="020B0504020000000003" pitchFamily="34" charset="0"/>
              </a:rPr>
              <a:t>Наша команда </a:t>
            </a:r>
            <a:br>
              <a:rPr lang="ru-RU" sz="3200" b="1" dirty="0">
                <a:solidFill>
                  <a:schemeClr val="tx1"/>
                </a:solidFill>
                <a:effectLst/>
                <a:latin typeface="Segoe Script" panose="020B0504020000000003" pitchFamily="34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«</a:t>
            </a:r>
            <a:r>
              <a:rPr lang="ru-RU" sz="3200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З</a:t>
            </a:r>
            <a:r>
              <a:rPr lang="ru-RU" sz="3200" b="1" dirty="0" err="1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вукарики</a:t>
            </a:r>
            <a:r>
              <a:rPr lang="ru-RU" sz="32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» </a:t>
            </a:r>
            <a:endParaRPr lang="ru-RU" sz="3200" b="1" dirty="0">
              <a:solidFill>
                <a:schemeClr val="tx1"/>
              </a:solidFill>
              <a:effectLst/>
              <a:latin typeface="Segoe Script" panose="020B05040200000000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6415" y="1327158"/>
            <a:ext cx="8882056" cy="5117461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kern="1200" dirty="0">
                <a:solidFill>
                  <a:srgbClr val="FF0000"/>
                </a:solidFill>
                <a:latin typeface="Segoe Script" panose="020B0504020000000003" pitchFamily="34" charset="0"/>
              </a:rPr>
              <a:t>      Наш девиз: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srgbClr val="000000"/>
                </a:solidFill>
                <a:latin typeface="Segoe Script" panose="020B0504020000000003" pitchFamily="34" charset="0"/>
              </a:rPr>
              <a:t>«Думай, пробуй, и ищи, будет трудно не пищи!»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 проекта:</a:t>
            </a:r>
            <a:r>
              <a:rPr lang="ru-RU" sz="1800" dirty="0">
                <a:latin typeface="Bookman Old Style" panose="02050604050505020204" pitchFamily="18" charset="0"/>
              </a:rPr>
              <a:t> творческий.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Продолжительность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проекта: </a:t>
            </a:r>
            <a:r>
              <a:rPr lang="ru-RU" sz="1800" dirty="0">
                <a:latin typeface="Bookman Old Style" panose="02050604050505020204" pitchFamily="18" charset="0"/>
              </a:rPr>
              <a:t>краткосрочный.</a:t>
            </a:r>
            <a:endParaRPr lang="ru-RU" sz="1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Участники проекта: </a:t>
            </a:r>
            <a:r>
              <a:rPr lang="ru-RU" sz="1800" dirty="0">
                <a:latin typeface="Bookman Old Style" panose="02050604050505020204" pitchFamily="18" charset="0"/>
              </a:rPr>
              <a:t>дети подготовительных групп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1800" dirty="0">
                <a:latin typeface="Bookman Old Style" panose="02050604050505020204" pitchFamily="18" charset="0"/>
              </a:rPr>
              <a:t>р</a:t>
            </a:r>
            <a:r>
              <a:rPr lang="ru-RU" sz="1800" kern="100" dirty="0">
                <a:solidFill>
                  <a:srgbClr val="21252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интеллектуальных способностей воспитанников, их      социализация через организацию познавательно-исследовательской и проектной деятельности.</a:t>
            </a:r>
            <a:endParaRPr lang="ru-RU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6466"/>
            <a:ext cx="1093369" cy="11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3381"/>
            <a:ext cx="3337513" cy="124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626">
            <a:off x="1265558" y="4946244"/>
            <a:ext cx="864096" cy="11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64">
            <a:off x="280698" y="177495"/>
            <a:ext cx="1140321" cy="10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4978"/>
            <a:ext cx="8229600" cy="523702"/>
          </a:xfrm>
        </p:spPr>
        <p:txBody>
          <a:bodyPr/>
          <a:lstStyle/>
          <a:p>
            <a:r>
              <a:rPr lang="ru-RU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Системная паутинка проекта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471403"/>
              </p:ext>
            </p:extLst>
          </p:nvPr>
        </p:nvGraphicFramePr>
        <p:xfrm>
          <a:off x="35496" y="476672"/>
          <a:ext cx="907300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5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1307" y="-94142"/>
            <a:ext cx="8229600" cy="1143000"/>
          </a:xfrm>
          <a:noFill/>
          <a:effectLst>
            <a:glow rad="127000">
              <a:schemeClr val="bg1">
                <a:lumMod val="20000"/>
                <a:lumOff val="80000"/>
              </a:schemeClr>
            </a:glow>
          </a:effectLst>
        </p:spPr>
        <p:txBody>
          <a:bodyPr/>
          <a:lstStyle/>
          <a:p>
            <a:br>
              <a:rPr lang="ru-RU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  <a:t>На подготовительном этапе…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  <a:t>Создание развивающей </a:t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  <a:t>предметно-пространственной среды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BC12D-59E4-8573-9236-C7011D42E10F}"/>
              </a:ext>
            </a:extLst>
          </p:cNvPr>
          <p:cNvSpPr txBox="1"/>
          <p:nvPr/>
        </p:nvSpPr>
        <p:spPr>
          <a:xfrm>
            <a:off x="7200118" y="577871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Пособия по обучению грамоте и чтению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73464-9DAC-63C8-8004-36BB5CD3486F}"/>
              </a:ext>
            </a:extLst>
          </p:cNvPr>
          <p:cNvSpPr txBox="1"/>
          <p:nvPr/>
        </p:nvSpPr>
        <p:spPr>
          <a:xfrm>
            <a:off x="7005410" y="141277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Трансформируемая азбука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F7B1D-B1D7-F572-26AA-070CF86A184A}"/>
              </a:ext>
            </a:extLst>
          </p:cNvPr>
          <p:cNvSpPr txBox="1"/>
          <p:nvPr/>
        </p:nvSpPr>
        <p:spPr>
          <a:xfrm>
            <a:off x="-27820" y="1414938"/>
            <a:ext cx="1895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Обучающая игра «</a:t>
            </a:r>
            <a:r>
              <a:rPr lang="ru-RU" sz="1200" b="1" dirty="0" err="1">
                <a:latin typeface="Bookman Old Style" panose="02050604050505020204" pitchFamily="18" charset="0"/>
              </a:rPr>
              <a:t>Звукоград</a:t>
            </a:r>
            <a:r>
              <a:rPr lang="ru-RU" sz="1200" b="1" dirty="0"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48485-1BE8-A355-5A7D-BBCC8899AFAF}"/>
              </a:ext>
            </a:extLst>
          </p:cNvPr>
          <p:cNvSpPr txBox="1"/>
          <p:nvPr/>
        </p:nvSpPr>
        <p:spPr>
          <a:xfrm>
            <a:off x="324445" y="5940664"/>
            <a:ext cx="976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Игры с буквами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8D1F24-A5F7-D6F0-F225-23DDBE822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10" y="1412776"/>
            <a:ext cx="5012265" cy="5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4350" y="150411"/>
            <a:ext cx="8229600" cy="798705"/>
          </a:xfrm>
        </p:spPr>
        <p:txBody>
          <a:bodyPr/>
          <a:lstStyle/>
          <a:p>
            <a:r>
              <a:rPr kumimoji="0" lang="ru-RU" sz="30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Script" panose="020B0504020000000003" pitchFamily="34" charset="0"/>
                <a:ea typeface="+mj-ea"/>
                <a:cs typeface="+mj-cs"/>
              </a:rPr>
              <a:t>Основной этап:</a:t>
            </a:r>
            <a:b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Segoe Script" panose="020B0504020000000003" pitchFamily="34" charset="0"/>
              </a:rPr>
              <a:t>Изготавливаем книгу «Азбука сказок»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DC9594A-A6E8-726A-FFFF-ADA72420F9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245" y="4023250"/>
            <a:ext cx="3641719" cy="273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EC969C9-A4D2-86CB-0357-D0A602185AD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245" y="1088431"/>
            <a:ext cx="3641719" cy="273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5D735B-1BD8-3238-CDB2-18BAD6204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" y="4011508"/>
            <a:ext cx="3641720" cy="266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F04CC2-57C0-F6CE-5E79-FB15BAEFF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" y="1088433"/>
            <a:ext cx="3641720" cy="273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4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4B76-C694-312D-75B5-37292A94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A4D81-E77D-D68A-3B63-573A07C0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24" y="399972"/>
            <a:ext cx="7283152" cy="399699"/>
          </a:xfrm>
        </p:spPr>
        <p:txBody>
          <a:bodyPr/>
          <a:lstStyle/>
          <a:p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  <a:t>Основной этап: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br>
              <a:rPr lang="ru-RU" sz="3600" dirty="0"/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94060A4-3F58-628C-D04C-6D62BA4FC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70" y="599822"/>
            <a:ext cx="4392488" cy="553611"/>
          </a:xfrm>
        </p:spPr>
        <p:txBody>
          <a:bodyPr/>
          <a:lstStyle/>
          <a:p>
            <a:pPr algn="ctr"/>
            <a:r>
              <a:rPr lang="ru-RU" sz="2000" b="0" dirty="0">
                <a:latin typeface="Bookman Old Style" panose="02050604050505020204" pitchFamily="18" charset="0"/>
              </a:rPr>
              <a:t>Делаем звукобуквенный анализ</a:t>
            </a:r>
          </a:p>
        </p:txBody>
      </p:sp>
      <p:pic>
        <p:nvPicPr>
          <p:cNvPr id="2051" name="Picture 3" descr="C:\Users\1\Desktop\Грамотейка\Фото\P1000913.JPG">
            <a:extLst>
              <a:ext uri="{FF2B5EF4-FFF2-40B4-BE49-F238E27FC236}">
                <a16:creationId xmlns:a16="http://schemas.microsoft.com/office/drawing/2014/main" id="{9E97F10A-A743-E985-7E22-EC68D8F7F26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1" y="4010298"/>
            <a:ext cx="3561722" cy="267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8B5E2-3BAF-3D29-3BCD-0AE812A87FDA}"/>
              </a:ext>
            </a:extLst>
          </p:cNvPr>
          <p:cNvSpPr txBox="1"/>
          <p:nvPr/>
        </p:nvSpPr>
        <p:spPr>
          <a:xfrm>
            <a:off x="5231572" y="7841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ookman Old Style" panose="02050604050505020204" pitchFamily="18" charset="0"/>
              </a:rPr>
              <a:t>Подбираем схемы к слову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E65829-43FC-2C63-0676-7318F2CE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55" b="10285"/>
          <a:stretch>
            <a:fillRect/>
          </a:stretch>
        </p:blipFill>
        <p:spPr>
          <a:xfrm>
            <a:off x="5390422" y="1135387"/>
            <a:ext cx="2823154" cy="284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1\Desktop\Граматейка_2018\Россиия\Слово-схема\IMG_4729.JPG">
            <a:extLst>
              <a:ext uri="{FF2B5EF4-FFF2-40B4-BE49-F238E27FC236}">
                <a16:creationId xmlns:a16="http://schemas.microsoft.com/office/drawing/2014/main" id="{5988FA56-9EF9-389F-338F-7662EB0A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6578"/>
            <a:ext cx="3578629" cy="268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449957-C598-783A-AE7D-4E8BBA333E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13250"/>
          <a:stretch>
            <a:fillRect/>
          </a:stretch>
        </p:blipFill>
        <p:spPr>
          <a:xfrm>
            <a:off x="367604" y="1317042"/>
            <a:ext cx="3721280" cy="248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852B69-AC53-946B-7C7C-901D13D7AB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788">
            <a:off x="3814216" y="2706595"/>
            <a:ext cx="1307283" cy="1872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91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6489-6F43-67A0-2E2B-B54AB9A6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1FB45E-572F-3BFF-707A-132FA20FA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826">
            <a:off x="3683085" y="2550916"/>
            <a:ext cx="1667029" cy="234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75C821-9667-9E34-3D9E-D04116A2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24" y="399972"/>
            <a:ext cx="7283152" cy="399699"/>
          </a:xfrm>
        </p:spPr>
        <p:txBody>
          <a:bodyPr/>
          <a:lstStyle/>
          <a:p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  <a:t>Основной этап: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Script" panose="020B0504020000000003" pitchFamily="34" charset="0"/>
              </a:rPr>
            </a:br>
            <a:br>
              <a:rPr lang="ru-RU" sz="3600" dirty="0"/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AC2ED2-B062-6BF6-9176-6EFA7DE21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9"/>
          <a:stretch>
            <a:fillRect/>
          </a:stretch>
        </p:blipFill>
        <p:spPr>
          <a:xfrm>
            <a:off x="6071484" y="4160342"/>
            <a:ext cx="2232248" cy="244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BF7EE0-777F-A051-64FE-4068A0F90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" y="1272305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2757DE-1764-A92D-4E9A-8A732A220B2C}"/>
              </a:ext>
            </a:extLst>
          </p:cNvPr>
          <p:cNvSpPr txBox="1"/>
          <p:nvPr/>
        </p:nvSpPr>
        <p:spPr>
          <a:xfrm>
            <a:off x="334301" y="557519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Делим слова на слоги,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подбирали схему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36244-8123-A094-F709-D2E64ACC8065}"/>
              </a:ext>
            </a:extLst>
          </p:cNvPr>
          <p:cNvSpPr txBox="1"/>
          <p:nvPr/>
        </p:nvSpPr>
        <p:spPr>
          <a:xfrm>
            <a:off x="4716016" y="615005"/>
            <a:ext cx="395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Играем со звуковыми часиками</a:t>
            </a:r>
          </a:p>
        </p:txBody>
      </p:sp>
      <p:pic>
        <p:nvPicPr>
          <p:cNvPr id="20" name="Picture 2" descr="C:\Users\1\Desktop\Грамотейка\Фото\P1000922.JPG">
            <a:extLst>
              <a:ext uri="{FF2B5EF4-FFF2-40B4-BE49-F238E27FC236}">
                <a16:creationId xmlns:a16="http://schemas.microsoft.com/office/drawing/2014/main" id="{42AC65ED-7304-59CC-2650-36FBE321C1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21" y="4129060"/>
            <a:ext cx="3294431" cy="247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C62222-7F5B-B3C8-A58D-FF78921B9D5D}"/>
              </a:ext>
            </a:extLst>
          </p:cNvPr>
          <p:cNvSpPr txBox="1"/>
          <p:nvPr/>
        </p:nvSpPr>
        <p:spPr>
          <a:xfrm>
            <a:off x="-382611" y="37248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latin typeface="Bookman Old Style" panose="02050604050505020204" pitchFamily="18" charset="0"/>
              </a:rPr>
              <a:t>Найди букву и прочти слово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C21CAD-042F-95ED-0071-78CDE287581E}"/>
              </a:ext>
            </a:extLst>
          </p:cNvPr>
          <p:cNvSpPr txBox="1"/>
          <p:nvPr/>
        </p:nvSpPr>
        <p:spPr>
          <a:xfrm>
            <a:off x="4901608" y="37248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latin typeface="Bookman Old Style" panose="02050604050505020204" pitchFamily="18" charset="0"/>
              </a:rPr>
              <a:t>Составляем предложения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6DE2EA-81AE-C5F2-9668-F4A097B5A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2438"/>
          <a:stretch>
            <a:fillRect/>
          </a:stretch>
        </p:blipFill>
        <p:spPr>
          <a:xfrm>
            <a:off x="5523553" y="1015248"/>
            <a:ext cx="3096344" cy="265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7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4834-F9EB-7D36-CD04-5201F3E1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5A341-5519-CAC9-31B3-CD613D24BAB2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600" dirty="0">
                <a:latin typeface="Segoe Script" panose="020B0504020000000003" pitchFamily="34" charset="0"/>
              </a:rPr>
              <a:t>Решаем ребусы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4376FE-A045-C0A3-95B9-53806A5E355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4841"/>
            <a:ext cx="3960440" cy="17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20E37D5-EB72-9087-00A1-9CF6598861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29" y="1412776"/>
            <a:ext cx="4220395" cy="16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BA5582A-549D-E3E9-9EF4-049940129D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78084"/>
            <a:ext cx="3240360" cy="19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F9FE2F06-897A-C585-2377-DC14378860C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59435" cy="21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B99ACF1-77E8-402A-C057-95F645D0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08" y="3284984"/>
            <a:ext cx="3533209" cy="16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2|1.2|1.3"/>
</p:tagLst>
</file>

<file path=ppt/theme/theme1.xml><?xml version="1.0" encoding="utf-8"?>
<a:theme xmlns:a="http://schemas.openxmlformats.org/drawingml/2006/main" name="39_colormaster">
  <a:themeElements>
    <a:clrScheme name="39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FF7C80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BFC0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9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CC0066"/>
      </a:lt1>
      <a:dk2>
        <a:srgbClr val="993366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CC0066"/>
      </a:lt1>
      <a:dk2>
        <a:srgbClr val="993366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12_colormaster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6600CC"/>
      </a:lt1>
      <a:dk2>
        <a:srgbClr val="8646BA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6600CC"/>
      </a:lt1>
      <a:dk2>
        <a:srgbClr val="8646BA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C0C0C0"/>
      </a:dk1>
      <a:lt1>
        <a:srgbClr val="FFFFFF"/>
      </a:lt1>
      <a:dk2>
        <a:srgbClr val="336600"/>
      </a:dk2>
      <a:lt2>
        <a:srgbClr val="CCFFCC"/>
      </a:lt2>
      <a:accent1>
        <a:srgbClr val="0066FF"/>
      </a:accent1>
      <a:accent2>
        <a:srgbClr val="00FF00"/>
      </a:accent2>
      <a:accent3>
        <a:srgbClr val="ADB8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3366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DB8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3366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DB8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und rectangle bevel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vees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1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1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2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2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2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2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2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lormaster">
  <a:themeElements>
    <a:clrScheme name="2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2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2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29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3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3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3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colormaster">
  <a:themeElements>
    <a:clrScheme name="3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_side reveal">
  <a:themeElements>
    <a:clrScheme name="1_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colormaster">
  <a:themeElements>
    <a:clrScheme name="3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colormaster">
  <a:themeElements>
    <a:clrScheme name="3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colormaster">
  <a:themeElements>
    <a:clrScheme name="3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colormaster">
  <a:themeElements>
    <a:clrScheme name="3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colormaster">
  <a:themeElements>
    <a:clrScheme name="3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lormaster">
  <a:themeElements>
    <a:clrScheme name="40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lormaster">
  <a:themeElements>
    <a:clrScheme name="4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lormaster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7C80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BFC0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FF7C80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BFC0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Итоговый педсовет 2014-15</Template>
  <TotalTime>1100</TotalTime>
  <Words>515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46</vt:i4>
      </vt:variant>
      <vt:variant>
        <vt:lpstr>Заголовки слайдов</vt:lpstr>
      </vt:variant>
      <vt:variant>
        <vt:i4>10</vt:i4>
      </vt:variant>
    </vt:vector>
  </HeadingPairs>
  <TitlesOfParts>
    <vt:vector size="61" baseType="lpstr">
      <vt:lpstr>Arial</vt:lpstr>
      <vt:lpstr>Bookman Old Style</vt:lpstr>
      <vt:lpstr>Century Gothic</vt:lpstr>
      <vt:lpstr>Segoe Script</vt:lpstr>
      <vt:lpstr>Times New Roman</vt:lpstr>
      <vt:lpstr>39_colormaster</vt:lpstr>
      <vt:lpstr>round 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vees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side reveal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33_colormaster</vt:lpstr>
      <vt:lpstr>1_side reveal</vt:lpstr>
      <vt:lpstr>34_colormaster</vt:lpstr>
      <vt:lpstr>35_colormaster</vt:lpstr>
      <vt:lpstr>36_colormaster</vt:lpstr>
      <vt:lpstr>37_colormaster</vt:lpstr>
      <vt:lpstr>38_colormaster</vt:lpstr>
      <vt:lpstr>40_colormaster</vt:lpstr>
      <vt:lpstr>41_colormaster</vt:lpstr>
      <vt:lpstr>42_colormaster</vt:lpstr>
      <vt:lpstr>Департамент образования Администрации  г. Екатеринбурга Муниципальное бюджетное дошкольное образовательное учреждение – детский сад  компенсирующего вида № 411 620042, г. Екатеринбург, ул. Избирателей, 3.    тел. (343)320-49-09   E-mail: mdou.411@yandex.ru </vt:lpstr>
      <vt:lpstr>Актуальность проекта</vt:lpstr>
      <vt:lpstr>Наша команда  «Звукарики» </vt:lpstr>
      <vt:lpstr>Системная паутинка проекта</vt:lpstr>
      <vt:lpstr> На подготовительном этапе… Создание развивающей  предметно-пространственной среды</vt:lpstr>
      <vt:lpstr>Основной этап: Изготавливаем книгу «Азбука сказок»</vt:lpstr>
      <vt:lpstr> Основной этап:  </vt:lpstr>
      <vt:lpstr> Основной этап:  </vt:lpstr>
      <vt:lpstr>Решаем ребусы</vt:lpstr>
      <vt:lpstr>А теперь, самое интересное… Представляем книгу  «Азбука сказок»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mdou.411@yandex.ru</cp:lastModifiedBy>
  <cp:revision>59</cp:revision>
  <dcterms:created xsi:type="dcterms:W3CDTF">2017-03-20T09:25:17Z</dcterms:created>
  <dcterms:modified xsi:type="dcterms:W3CDTF">2026-03-10T05:24:29Z</dcterms:modified>
</cp:coreProperties>
</file>