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8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54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4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4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3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9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5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9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9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5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9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7663-6D27-4080-8741-2AC4B9F68CF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72C803B-5C50-4596-A623-496FCEBF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152" y="464458"/>
            <a:ext cx="7766936" cy="399626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«Домашняя игротека 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4152" y="4936205"/>
            <a:ext cx="7766936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Яблонских А.А.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8991" y="276221"/>
            <a:ext cx="5239950" cy="69083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я загадал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отгадать загаданное слово по словам подсказкам.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Этот предмет большой, железный, тяжелый, у него есть колеса 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руль. Конечно, ребенок с радостью отгадывает, что это Машина, а заодно 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слово с определенным звуком, который необходимо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автоматизировать. Хитрость заключается в том, что взрослый сознательно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загадывает слова с определенным звуком, но не забывает, что звук может быть 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начале, середине и конце слова. Для усложнения данной игры - можно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ребёнку, при правильном ответе меняться ролями.</a:t>
            </a:r>
          </a:p>
        </p:txBody>
      </p:sp>
      <p:pic>
        <p:nvPicPr>
          <p:cNvPr id="4098" name="Picture 2" descr="https://farm5.staticflickr.com/4834/45776681142_b2d6866916_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60" y="480030"/>
            <a:ext cx="3792506" cy="28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hd.multiurok.ru/8/7/6/876d667537e9c8b9f3dead08068824511c74e902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6170" r="51268" b="37497"/>
          <a:stretch/>
        </p:blipFill>
        <p:spPr bwMode="auto">
          <a:xfrm>
            <a:off x="5796260" y="3585252"/>
            <a:ext cx="4297713" cy="24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0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419" y="474892"/>
            <a:ext cx="4301067" cy="6127068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«Проведи слог по звуковой дорожке».</a:t>
            </a:r>
          </a:p>
          <a:p>
            <a:pPr marL="0" indent="536575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дорожка ровная и, идя по ней, слоги нужно произносить спокойным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негромким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голосом, другая дорожка ведёт по кочкам и слоги произносятся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громко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тихо, а вот третья дорожка ведёт в гору, и в начале пути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 произносится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тихо, затем всё громче и громче, а на вершине горы –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громко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ds05.infourok.ru/uploads/ex/1360/0005a527-2cc9f7a3/img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4" y="976767"/>
            <a:ext cx="4967817" cy="37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7391" y="462416"/>
            <a:ext cx="4765524" cy="61415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я загадал?».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Взрослый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отгадать загаданное слово по словам подсказкам.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большой, железный, тяжелый, у него есть колеса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руль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Конечно, ребенок с радостью отгадывает, что это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заодно 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слово с определенным звуком, который необходимо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автоматизировать. Хитрость заключается в том, что взрослый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 загадывает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 определенным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усложнения данной игры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можно предложить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ребёнку, при правильном ответе меняться ролями.</a:t>
            </a:r>
          </a:p>
        </p:txBody>
      </p:sp>
      <p:pic>
        <p:nvPicPr>
          <p:cNvPr id="2050" name="Picture 2" descr="https://myslide.ru/documents_3/2c864ff39fb52becc3edc0ca6e416409/img6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4" t="35474" r="2743" b="10860"/>
          <a:stretch/>
        </p:blipFill>
        <p:spPr bwMode="auto">
          <a:xfrm>
            <a:off x="4992915" y="1161144"/>
            <a:ext cx="4457512" cy="4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3505" y="447903"/>
            <a:ext cx="4489752" cy="57206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«Чего не стало?»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 предметов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 на заданный звук.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называют их. Потом один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отворачивается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это время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убирается один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или игрушка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Ребенок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поворачивается и называет,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стало.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занятия детям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придумать слова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 звуком. Можно усложнить задание чтобы звук находился в начале слова, в середине или конце.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fsd.kopilkaurokov.ru/uploads/user_file_5824bc3cea819/img_user_file_5824bc3cea819_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/>
          <a:stretch/>
        </p:blipFill>
        <p:spPr bwMode="auto">
          <a:xfrm>
            <a:off x="4833258" y="1422400"/>
            <a:ext cx="4995354" cy="3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0"/>
            <a:ext cx="8596668" cy="9289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 произносить трудный для него звук, звук поставлен.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848" y="1084829"/>
            <a:ext cx="5070323" cy="5537200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ребенок начнет активно использовать его в речи, предстоит проделать большую работу. Нужно ввести звук в речь или, иначе, автоматизировать его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часто бывают разочарованы тем, что, повторяя звук изолированно по просьбе взрослых или по собственной инициативе, ребенок не произносит его в речи, которая остается практически без изменений. Это вполне закономерное явление, говорящее о том, что пришло время для важного этапа логопедической работы – закрепления правильного произношения. 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постановка звука кропотливый труд логопеда, требующий специальных знаний и навыков, настолько автоматизация звуков – сотрудничество ребенка и его родителей</a:t>
            </a:r>
            <a:r>
              <a:rPr lang="ru-RU" sz="17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http://madoy22.ucoz.ru/_tbkp/hello_html_363f5ee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807"/>
          <a:stretch/>
        </p:blipFill>
        <p:spPr bwMode="auto">
          <a:xfrm>
            <a:off x="5254171" y="1333329"/>
            <a:ext cx="4477091" cy="50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6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22" y="188686"/>
            <a:ext cx="8596668" cy="7547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хочет заниматься дома!».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https://avatars.mds.yandex.net/get-zen_doc/1368767/pub_5d24feaf78125e00ad14b31d_5d24ff2414f98000ad4ebaf9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4" y="841829"/>
            <a:ext cx="8661410" cy="57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50" y="130630"/>
            <a:ext cx="8596668" cy="6676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226447/0edf04e0-3167-4e52-86ed-321d8d40f988/s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1" y="798287"/>
            <a:ext cx="6776806" cy="60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116114"/>
            <a:ext cx="8446690" cy="5515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помощники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80" y="823232"/>
            <a:ext cx="4315579" cy="577590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простая игра может быть многофункциональна и ребенок, развлекаясь, может развиваться, как в плане речи, так и в других сферах, совершенствовать диалоговую речь, развивать мелкую моторику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память, внимание, мышление, восприятие.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ребенку предлагается, произнося звук, выложить дорожку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крупы можно усложнить задание (выложить рисунок по шаблону, выложить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дорожку,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пинцета).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проигрывании можно задать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вопрос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Чем же еще можно заменить крупу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aam.ru/upload/blogs/e2b9c2b543dc621989b579c673f47144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43" y="823232"/>
            <a:ext cx="3735161" cy="27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245197/pub_5cf6b7fcaf7e3300afdff37c_5cf6fbcb83e84200af3de200/scale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42" y="3780912"/>
            <a:ext cx="3735161" cy="28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7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8019" y="631131"/>
            <a:ext cx="4489752" cy="5290697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«Скрепки»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скрепки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их скрепляем друг с другом и получаем цепочку. Интереснее ребёнку будет, если эта цепочка получится разноцветной.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		Присоединяя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скрепку, ребенок произносит уже, например, слово с автоматизируемым звуком. Эту цепочку можно сделать и из полосок бумаги, в конечном итоге получится гирлянда – бусы для елки.</a:t>
            </a:r>
          </a:p>
        </p:txBody>
      </p:sp>
      <p:pic>
        <p:nvPicPr>
          <p:cNvPr id="1030" name="Picture 6" descr="https://i.pinimg.com/originals/eb/8e/41/eb8e418c951ffc6798416257eeb9165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17959" r="5833" b="12992"/>
          <a:stretch/>
        </p:blipFill>
        <p:spPr bwMode="auto">
          <a:xfrm>
            <a:off x="5134919" y="631131"/>
            <a:ext cx="4345372" cy="24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a-uchitel.ru/_ld/39/39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5409" r="3679" b="28868"/>
          <a:stretch/>
        </p:blipFill>
        <p:spPr bwMode="auto">
          <a:xfrm>
            <a:off x="5134918" y="3394277"/>
            <a:ext cx="4364065" cy="21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3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41010"/>
            <a:ext cx="5070324" cy="6141583"/>
          </a:xfrm>
        </p:spPr>
        <p:txBody>
          <a:bodyPr>
            <a:noAutofit/>
          </a:bodyPr>
          <a:lstStyle/>
          <a:p>
            <a:pPr algn="just"/>
            <a:r>
              <a:rPr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«Наведи порядок»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ёмкости перемешаны различные мелкие предметы. Это могут быть макароны разных сортов, фасоль, разноцветные пуговицы или бусины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Взрослый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 более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ёмкости разложить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 по размеру. Если ребёнок берёт крупную пуговицу, то он проговаривает слог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любой другой слог, который автоматизируется,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пуговицу среднего размера – то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мелкую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3538" indent="536575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Можно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 заданным звуком в начале,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или конце слова,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складывать крупу в формочку (соответствующую положению звука в слове). </a:t>
            </a:r>
            <a:endParaRPr lang="ru-RU" sz="2100" dirty="0"/>
          </a:p>
        </p:txBody>
      </p:sp>
      <p:pic>
        <p:nvPicPr>
          <p:cNvPr id="2050" name="Picture 2" descr="https://avatars.mds.yandex.net/get-zen_doc/1210285/pub_5c74f1b48964fb00b3c73939_5c74f347ed8b1500b3615a72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5" y="471639"/>
            <a:ext cx="4183063" cy="27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eronikaa.ru/wp-content/uploads/2019/03/04_10_2016_vsemu_svoyo_vrem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6" y="3656998"/>
            <a:ext cx="4183063" cy="28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9963" y="375332"/>
            <a:ext cx="4688407" cy="6482668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«Дорожка»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«рисуется» с помощью ниток. Ее можно нарисовать на столе, а можно и на полу, т. е. масштаб увеличивается.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 у ребенка клубок ниток, можно добавить препятствия, в виде разбросанных игрушек; взрослый говорит ребенку, что он превращается, например, в змейку (если нужно закрепить звук С или Ш). И ребенок, растягивая нитку, как бы «рисуя» дорожку, двигается от препятствия к препятствию, произнося звук Ш. 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включить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условия, попросить его двигаться вправо/влево от игрушки.</a:t>
            </a:r>
          </a:p>
          <a:p>
            <a:endParaRPr lang="ru-RU" sz="2200" dirty="0"/>
          </a:p>
        </p:txBody>
      </p:sp>
      <p:pic>
        <p:nvPicPr>
          <p:cNvPr id="3074" name="Picture 2" descr="https://pbs.twimg.com/media/DGJY67JWAAA-1T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4654" r="4306" b="16167"/>
          <a:stretch/>
        </p:blipFill>
        <p:spPr bwMode="auto">
          <a:xfrm>
            <a:off x="5399313" y="507999"/>
            <a:ext cx="3628571" cy="26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detsad-218053-140699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7881"/>
          <a:stretch/>
        </p:blipFill>
        <p:spPr bwMode="auto">
          <a:xfrm>
            <a:off x="5399313" y="3616666"/>
            <a:ext cx="3628571" cy="29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4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534" y="290734"/>
            <a:ext cx="4489752" cy="6567265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«Проворные мотальщики»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машинке привязываем веревку, а другой конец веревки закрепляем на палочке, карандаше или фломастере. Ребенок, наматывая верёвку на палочку, произносит звук Р. Если автоматизируем другой звук, то подключаем фантазию: в машине громко играет радио - закрепляем звук Л, у машины спускает колесо и в зависимости от размера дырки произносятся звук С или Ш. А добавив кочки, с написанными на них гласными буквами, произносим соответствующие слоги, проезжая мимо. </a:t>
            </a:r>
          </a:p>
          <a:p>
            <a:endParaRPr lang="ru-RU" dirty="0"/>
          </a:p>
        </p:txBody>
      </p:sp>
      <p:pic>
        <p:nvPicPr>
          <p:cNvPr id="5122" name="Picture 2" descr="http://3.bp.blogspot.com/-3Xo-1mRWduY/U9IUdtBtSYI/AAAAAAAABj8/bPNJfQ8tkAY/s1600/IMG_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17" y="543634"/>
            <a:ext cx="4183062" cy="31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kids-price.ru/contentimg/pic347/size0/1_2475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17" y="3680929"/>
            <a:ext cx="4284662" cy="25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588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565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Мастер-класс для родителей «Домашняя игротека для автоматизации звуков» </vt:lpstr>
      <vt:lpstr>Ребенок научился произносить трудный для него звук, звук поставлен. </vt:lpstr>
      <vt:lpstr>«Не хочет заниматься дома!». </vt:lpstr>
      <vt:lpstr>Необходимо заинтересовать ребенка. </vt:lpstr>
      <vt:lpstr>Игры помощники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2020-01-27T10:37:59Z</dcterms:created>
  <dcterms:modified xsi:type="dcterms:W3CDTF">2020-03-16T10:25:35Z</dcterms:modified>
</cp:coreProperties>
</file>