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7.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6.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1.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2.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3.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4.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5.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 id="2147483700" r:id="rId3"/>
    <p:sldMasterId id="2147483712" r:id="rId4"/>
    <p:sldMasterId id="2147483724" r:id="rId5"/>
    <p:sldMasterId id="2147483736" r:id="rId6"/>
    <p:sldMasterId id="2147483748" r:id="rId7"/>
    <p:sldMasterId id="2147483760" r:id="rId8"/>
    <p:sldMasterId id="2147483772" r:id="rId9"/>
    <p:sldMasterId id="2147483784" r:id="rId10"/>
    <p:sldMasterId id="2147483796" r:id="rId11"/>
    <p:sldMasterId id="2147483808" r:id="rId12"/>
    <p:sldMasterId id="2147483820" r:id="rId13"/>
    <p:sldMasterId id="2147483832" r:id="rId14"/>
    <p:sldMasterId id="2147483844" r:id="rId15"/>
    <p:sldMasterId id="2147483856" r:id="rId16"/>
    <p:sldMasterId id="2147483868" r:id="rId17"/>
    <p:sldMasterId id="2147483880" r:id="rId18"/>
    <p:sldMasterId id="2147483892" r:id="rId19"/>
    <p:sldMasterId id="2147483904" r:id="rId20"/>
    <p:sldMasterId id="2147483916" r:id="rId21"/>
    <p:sldMasterId id="2147483928" r:id="rId22"/>
    <p:sldMasterId id="2147483940" r:id="rId23"/>
    <p:sldMasterId id="2147483952" r:id="rId24"/>
    <p:sldMasterId id="2147483964" r:id="rId25"/>
    <p:sldMasterId id="2147483976" r:id="rId26"/>
    <p:sldMasterId id="2147483988" r:id="rId27"/>
    <p:sldMasterId id="2147484000" r:id="rId28"/>
    <p:sldMasterId id="2147484012" r:id="rId29"/>
    <p:sldMasterId id="2147484024" r:id="rId30"/>
    <p:sldMasterId id="2147484036" r:id="rId31"/>
    <p:sldMasterId id="2147484048" r:id="rId32"/>
    <p:sldMasterId id="2147484060" r:id="rId33"/>
    <p:sldMasterId id="2147484072" r:id="rId34"/>
    <p:sldMasterId id="2147484084" r:id="rId35"/>
    <p:sldMasterId id="2147484096" r:id="rId36"/>
    <p:sldMasterId id="2147484108" r:id="rId37"/>
    <p:sldMasterId id="2147484120" r:id="rId38"/>
    <p:sldMasterId id="2147484132" r:id="rId39"/>
    <p:sldMasterId id="2147484144" r:id="rId40"/>
    <p:sldMasterId id="2147484156" r:id="rId41"/>
    <p:sldMasterId id="2147484168" r:id="rId42"/>
    <p:sldMasterId id="2147484180" r:id="rId43"/>
    <p:sldMasterId id="2147484192" r:id="rId44"/>
    <p:sldMasterId id="2147484204" r:id="rId45"/>
    <p:sldMasterId id="2147484216" r:id="rId46"/>
  </p:sldMasterIdLst>
  <p:sldIdLst>
    <p:sldId id="256" r:id="rId47"/>
    <p:sldId id="271" r:id="rId48"/>
    <p:sldId id="270" r:id="rId49"/>
    <p:sldId id="259" r:id="rId50"/>
    <p:sldId id="267" r:id="rId51"/>
    <p:sldId id="268" r:id="rId52"/>
    <p:sldId id="269" r:id="rId53"/>
    <p:sldId id="276" r:id="rId54"/>
    <p:sldId id="272" r:id="rId55"/>
    <p:sldId id="273" r:id="rId56"/>
    <p:sldId id="274" r:id="rId57"/>
    <p:sldId id="261" r:id="rId58"/>
    <p:sldId id="277" r:id="rId59"/>
    <p:sldId id="262" r:id="rId60"/>
    <p:sldId id="278" r:id="rId61"/>
    <p:sldId id="279" r:id="rId62"/>
    <p:sldId id="280" r:id="rId63"/>
    <p:sldId id="281" r:id="rId64"/>
    <p:sldId id="263" r:id="rId65"/>
    <p:sldId id="264" r:id="rId66"/>
    <p:sldId id="282" r:id="rId67"/>
    <p:sldId id="265" r:id="rId68"/>
    <p:sldId id="283" r:id="rId69"/>
    <p:sldId id="284"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9" d="100"/>
          <a:sy n="89" d="100"/>
        </p:scale>
        <p:origin x="-846" y="7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1.xml"/><Relationship Id="rId63" Type="http://schemas.openxmlformats.org/officeDocument/2006/relationships/slide" Target="slides/slide17.xml"/><Relationship Id="rId68"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7.xml"/><Relationship Id="rId58" Type="http://schemas.openxmlformats.org/officeDocument/2006/relationships/slide" Target="slides/slide12.xml"/><Relationship Id="rId66" Type="http://schemas.openxmlformats.org/officeDocument/2006/relationships/slide" Target="slides/slide20.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1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2.xml"/><Relationship Id="rId56" Type="http://schemas.openxmlformats.org/officeDocument/2006/relationships/slide" Target="slides/slide10.xml"/><Relationship Id="rId64" Type="http://schemas.openxmlformats.org/officeDocument/2006/relationships/slide" Target="slides/slide18.xml"/><Relationship Id="rId69" Type="http://schemas.openxmlformats.org/officeDocument/2006/relationships/slide" Target="slides/slide23.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3.xml"/><Relationship Id="rId67" Type="http://schemas.openxmlformats.org/officeDocument/2006/relationships/slide" Target="slides/slide2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8.xml"/><Relationship Id="rId62" Type="http://schemas.openxmlformats.org/officeDocument/2006/relationships/slide" Target="slides/slide16.xml"/><Relationship Id="rId70"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3.xml"/><Relationship Id="rId57" Type="http://schemas.openxmlformats.org/officeDocument/2006/relationships/slide" Target="slides/slide1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6.xml"/><Relationship Id="rId60" Type="http://schemas.openxmlformats.org/officeDocument/2006/relationships/slide" Target="slides/slide14.xml"/><Relationship Id="rId65" Type="http://schemas.openxmlformats.org/officeDocument/2006/relationships/slide" Target="slides/slide19.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 Type="http://schemas.openxmlformats.org/officeDocument/2006/relationships/slideMaster" Target="slideMasters/slideMaster7.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FEFED6-6D9D-4CC2-BD09-E1709E648EC1}" type="doc">
      <dgm:prSet loTypeId="urn:microsoft.com/office/officeart/2005/8/layout/vProcess5" loCatId="process" qsTypeId="urn:microsoft.com/office/officeart/2005/8/quickstyle/3d2" qsCatId="3D" csTypeId="urn:microsoft.com/office/officeart/2005/8/colors/accent0_2" csCatId="mainScheme" phldr="1"/>
      <dgm:spPr/>
    </dgm:pt>
    <dgm:pt modelId="{B93FA330-7C54-4F51-8375-AFC647D33B12}">
      <dgm:prSet/>
      <dgm:spPr/>
      <dgm:t>
        <a:bodyPr/>
        <a:lstStyle/>
        <a:p>
          <a:r>
            <a:rPr lang="ru-RU" b="1" dirty="0" smtClean="0">
              <a:latin typeface="Bookman Old Style" pitchFamily="18" charset="0"/>
            </a:rPr>
            <a:t>В театральной деятельности ребенок раскрепощается, передает свои творческие замыслы, получает удовлетворение от деятельности. Театрализованная деятельность способствует раскрытию личности ребенка, его индивидуальности, творческого потенциала. Ребенок имеет возможность выразить свои чувства, переживания, эмоции, разрешить свои внутренние конфликты. Исполняемая роль ставит ребенка перед необходимостью ясно, четко, понятно изъясняться</a:t>
          </a:r>
          <a:endParaRPr lang="ru-RU" b="1" dirty="0"/>
        </a:p>
      </dgm:t>
    </dgm:pt>
    <dgm:pt modelId="{37F6607F-7546-4D7E-B1E9-453EA64FDBF3}" type="parTrans" cxnId="{EA8F6D2E-2436-4FE8-9E93-797ED278E862}">
      <dgm:prSet/>
      <dgm:spPr/>
      <dgm:t>
        <a:bodyPr/>
        <a:lstStyle/>
        <a:p>
          <a:endParaRPr lang="ru-RU"/>
        </a:p>
      </dgm:t>
    </dgm:pt>
    <dgm:pt modelId="{89CD7998-E248-43AA-8E66-44DCBC19CF32}" type="sibTrans" cxnId="{EA8F6D2E-2436-4FE8-9E93-797ED278E862}">
      <dgm:prSet/>
      <dgm:spPr/>
      <dgm:t>
        <a:bodyPr/>
        <a:lstStyle/>
        <a:p>
          <a:endParaRPr lang="ru-RU"/>
        </a:p>
      </dgm:t>
    </dgm:pt>
    <dgm:pt modelId="{73FF8F9C-68D3-47BE-82AF-D1324F04B82D}">
      <dgm:prSet custT="1"/>
      <dgm:spPr/>
      <dgm:t>
        <a:bodyPr/>
        <a:lstStyle/>
        <a:p>
          <a:r>
            <a:rPr lang="ru-RU" sz="1800" b="1" smtClean="0">
              <a:latin typeface="Bookman Old Style" pitchFamily="18" charset="0"/>
            </a:rPr>
            <a:t>В настоящее время дети мало знают историю своего края, недостаточно читают, редко посещают театры; наблюдаются поверхностные знания и недостаточное внимание родителей и детей к театру и театральной деятельности</a:t>
          </a:r>
          <a:r>
            <a:rPr lang="ru-RU" sz="1700" b="1" smtClean="0">
              <a:latin typeface="Bookman Old Style" pitchFamily="18" charset="0"/>
            </a:rPr>
            <a:t>.</a:t>
          </a:r>
          <a:endParaRPr lang="ru-RU" sz="1700" dirty="0" smtClean="0">
            <a:latin typeface="Bookman Old Style" pitchFamily="18" charset="0"/>
          </a:endParaRPr>
        </a:p>
      </dgm:t>
    </dgm:pt>
    <dgm:pt modelId="{CF2EA3A6-4887-4D2B-9E40-BC1CC57A0594}" type="parTrans" cxnId="{D40B7DFE-CFFE-4A04-B877-DCB6C81BA092}">
      <dgm:prSet/>
      <dgm:spPr/>
      <dgm:t>
        <a:bodyPr/>
        <a:lstStyle/>
        <a:p>
          <a:endParaRPr lang="ru-RU"/>
        </a:p>
      </dgm:t>
    </dgm:pt>
    <dgm:pt modelId="{EECD2DAF-5071-4DD8-ACA2-3C0A3267E711}" type="sibTrans" cxnId="{D40B7DFE-CFFE-4A04-B877-DCB6C81BA092}">
      <dgm:prSet/>
      <dgm:spPr/>
      <dgm:t>
        <a:bodyPr/>
        <a:lstStyle/>
        <a:p>
          <a:endParaRPr lang="ru-RU"/>
        </a:p>
      </dgm:t>
    </dgm:pt>
    <dgm:pt modelId="{709A91F4-F8B2-4B3D-8581-F31F7FAD629A}" type="pres">
      <dgm:prSet presAssocID="{92FEFED6-6D9D-4CC2-BD09-E1709E648EC1}" presName="outerComposite" presStyleCnt="0">
        <dgm:presLayoutVars>
          <dgm:chMax val="5"/>
          <dgm:dir/>
          <dgm:resizeHandles val="exact"/>
        </dgm:presLayoutVars>
      </dgm:prSet>
      <dgm:spPr/>
    </dgm:pt>
    <dgm:pt modelId="{C5A5D590-C23C-434D-BF4C-DDC1079E7715}" type="pres">
      <dgm:prSet presAssocID="{92FEFED6-6D9D-4CC2-BD09-E1709E648EC1}" presName="dummyMaxCanvas" presStyleCnt="0">
        <dgm:presLayoutVars/>
      </dgm:prSet>
      <dgm:spPr/>
    </dgm:pt>
    <dgm:pt modelId="{A6998652-DC6C-44F1-B32A-7369C93998D7}" type="pres">
      <dgm:prSet presAssocID="{92FEFED6-6D9D-4CC2-BD09-E1709E648EC1}" presName="TwoNodes_1" presStyleLbl="node1" presStyleIdx="0" presStyleCnt="2">
        <dgm:presLayoutVars>
          <dgm:bulletEnabled val="1"/>
        </dgm:presLayoutVars>
      </dgm:prSet>
      <dgm:spPr/>
      <dgm:t>
        <a:bodyPr/>
        <a:lstStyle/>
        <a:p>
          <a:endParaRPr lang="ru-RU"/>
        </a:p>
      </dgm:t>
    </dgm:pt>
    <dgm:pt modelId="{BA188EB0-4EB7-4589-8FF5-69586378D163}" type="pres">
      <dgm:prSet presAssocID="{92FEFED6-6D9D-4CC2-BD09-E1709E648EC1}" presName="TwoNodes_2" presStyleLbl="node1" presStyleIdx="1" presStyleCnt="2">
        <dgm:presLayoutVars>
          <dgm:bulletEnabled val="1"/>
        </dgm:presLayoutVars>
      </dgm:prSet>
      <dgm:spPr/>
      <dgm:t>
        <a:bodyPr/>
        <a:lstStyle/>
        <a:p>
          <a:endParaRPr lang="ru-RU"/>
        </a:p>
      </dgm:t>
    </dgm:pt>
    <dgm:pt modelId="{0A269BE3-7F52-4067-A624-15E35CAF790A}" type="pres">
      <dgm:prSet presAssocID="{92FEFED6-6D9D-4CC2-BD09-E1709E648EC1}" presName="TwoConn_1-2" presStyleLbl="fgAccFollowNode1" presStyleIdx="0" presStyleCnt="1">
        <dgm:presLayoutVars>
          <dgm:bulletEnabled val="1"/>
        </dgm:presLayoutVars>
      </dgm:prSet>
      <dgm:spPr/>
      <dgm:t>
        <a:bodyPr/>
        <a:lstStyle/>
        <a:p>
          <a:endParaRPr lang="ru-RU"/>
        </a:p>
      </dgm:t>
    </dgm:pt>
    <dgm:pt modelId="{FFCFF058-5E3A-4F94-A25D-76FCD521B5AC}" type="pres">
      <dgm:prSet presAssocID="{92FEFED6-6D9D-4CC2-BD09-E1709E648EC1}" presName="TwoNodes_1_text" presStyleLbl="node1" presStyleIdx="1" presStyleCnt="2">
        <dgm:presLayoutVars>
          <dgm:bulletEnabled val="1"/>
        </dgm:presLayoutVars>
      </dgm:prSet>
      <dgm:spPr/>
      <dgm:t>
        <a:bodyPr/>
        <a:lstStyle/>
        <a:p>
          <a:endParaRPr lang="ru-RU"/>
        </a:p>
      </dgm:t>
    </dgm:pt>
    <dgm:pt modelId="{DAFC89D9-0E9C-4B65-9A56-D56B63A007EE}" type="pres">
      <dgm:prSet presAssocID="{92FEFED6-6D9D-4CC2-BD09-E1709E648EC1}" presName="TwoNodes_2_text" presStyleLbl="node1" presStyleIdx="1" presStyleCnt="2">
        <dgm:presLayoutVars>
          <dgm:bulletEnabled val="1"/>
        </dgm:presLayoutVars>
      </dgm:prSet>
      <dgm:spPr/>
      <dgm:t>
        <a:bodyPr/>
        <a:lstStyle/>
        <a:p>
          <a:endParaRPr lang="ru-RU"/>
        </a:p>
      </dgm:t>
    </dgm:pt>
  </dgm:ptLst>
  <dgm:cxnLst>
    <dgm:cxn modelId="{45AC2D37-D17E-43AC-B9D9-0D2811C686D2}" type="presOf" srcId="{89CD7998-E248-43AA-8E66-44DCBC19CF32}" destId="{0A269BE3-7F52-4067-A624-15E35CAF790A}" srcOrd="0" destOrd="0" presId="urn:microsoft.com/office/officeart/2005/8/layout/vProcess5"/>
    <dgm:cxn modelId="{0F27CF3C-A7E2-42DD-9B23-8C57FE2D32BD}" type="presOf" srcId="{92FEFED6-6D9D-4CC2-BD09-E1709E648EC1}" destId="{709A91F4-F8B2-4B3D-8581-F31F7FAD629A}" srcOrd="0" destOrd="0" presId="urn:microsoft.com/office/officeart/2005/8/layout/vProcess5"/>
    <dgm:cxn modelId="{EA8F6D2E-2436-4FE8-9E93-797ED278E862}" srcId="{92FEFED6-6D9D-4CC2-BD09-E1709E648EC1}" destId="{B93FA330-7C54-4F51-8375-AFC647D33B12}" srcOrd="0" destOrd="0" parTransId="{37F6607F-7546-4D7E-B1E9-453EA64FDBF3}" sibTransId="{89CD7998-E248-43AA-8E66-44DCBC19CF32}"/>
    <dgm:cxn modelId="{2A351908-8312-41DA-B48B-75487B22EAE7}" type="presOf" srcId="{B93FA330-7C54-4F51-8375-AFC647D33B12}" destId="{A6998652-DC6C-44F1-B32A-7369C93998D7}" srcOrd="0" destOrd="0" presId="urn:microsoft.com/office/officeart/2005/8/layout/vProcess5"/>
    <dgm:cxn modelId="{CC2B91E5-EC42-4576-8CA6-34C54B1BE87A}" type="presOf" srcId="{73FF8F9C-68D3-47BE-82AF-D1324F04B82D}" destId="{DAFC89D9-0E9C-4B65-9A56-D56B63A007EE}" srcOrd="1" destOrd="0" presId="urn:microsoft.com/office/officeart/2005/8/layout/vProcess5"/>
    <dgm:cxn modelId="{41242818-1AD7-4FBD-9D00-3320D5DC0F86}" type="presOf" srcId="{B93FA330-7C54-4F51-8375-AFC647D33B12}" destId="{FFCFF058-5E3A-4F94-A25D-76FCD521B5AC}" srcOrd="1" destOrd="0" presId="urn:microsoft.com/office/officeart/2005/8/layout/vProcess5"/>
    <dgm:cxn modelId="{D40B7DFE-CFFE-4A04-B877-DCB6C81BA092}" srcId="{92FEFED6-6D9D-4CC2-BD09-E1709E648EC1}" destId="{73FF8F9C-68D3-47BE-82AF-D1324F04B82D}" srcOrd="1" destOrd="0" parTransId="{CF2EA3A6-4887-4D2B-9E40-BC1CC57A0594}" sibTransId="{EECD2DAF-5071-4DD8-ACA2-3C0A3267E711}"/>
    <dgm:cxn modelId="{D1944437-960C-417C-A7B1-CB2D090B22F1}" type="presOf" srcId="{73FF8F9C-68D3-47BE-82AF-D1324F04B82D}" destId="{BA188EB0-4EB7-4589-8FF5-69586378D163}" srcOrd="0" destOrd="0" presId="urn:microsoft.com/office/officeart/2005/8/layout/vProcess5"/>
    <dgm:cxn modelId="{873FDB33-C3F9-4D0B-8EA1-1091328BA0A0}" type="presParOf" srcId="{709A91F4-F8B2-4B3D-8581-F31F7FAD629A}" destId="{C5A5D590-C23C-434D-BF4C-DDC1079E7715}" srcOrd="0" destOrd="0" presId="urn:microsoft.com/office/officeart/2005/8/layout/vProcess5"/>
    <dgm:cxn modelId="{ABC2C037-36CC-41E9-9018-28A9CCB9DD55}" type="presParOf" srcId="{709A91F4-F8B2-4B3D-8581-F31F7FAD629A}" destId="{A6998652-DC6C-44F1-B32A-7369C93998D7}" srcOrd="1" destOrd="0" presId="urn:microsoft.com/office/officeart/2005/8/layout/vProcess5"/>
    <dgm:cxn modelId="{83C67E08-61DF-4550-8BD9-B6E22753362C}" type="presParOf" srcId="{709A91F4-F8B2-4B3D-8581-F31F7FAD629A}" destId="{BA188EB0-4EB7-4589-8FF5-69586378D163}" srcOrd="2" destOrd="0" presId="urn:microsoft.com/office/officeart/2005/8/layout/vProcess5"/>
    <dgm:cxn modelId="{CF2F858D-8BF6-401D-844C-02D57B902C44}" type="presParOf" srcId="{709A91F4-F8B2-4B3D-8581-F31F7FAD629A}" destId="{0A269BE3-7F52-4067-A624-15E35CAF790A}" srcOrd="3" destOrd="0" presId="urn:microsoft.com/office/officeart/2005/8/layout/vProcess5"/>
    <dgm:cxn modelId="{9013AC27-B73A-4834-89D5-E8EE38447DAC}" type="presParOf" srcId="{709A91F4-F8B2-4B3D-8581-F31F7FAD629A}" destId="{FFCFF058-5E3A-4F94-A25D-76FCD521B5AC}" srcOrd="4" destOrd="0" presId="urn:microsoft.com/office/officeart/2005/8/layout/vProcess5"/>
    <dgm:cxn modelId="{C3C7C07F-CE36-4618-A5A8-292BDE9B6927}" type="presParOf" srcId="{709A91F4-F8B2-4B3D-8581-F31F7FAD629A}" destId="{DAFC89D9-0E9C-4B65-9A56-D56B63A007EE}"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3D525-2406-4485-B1CD-61EF458DD6A0}" type="doc">
      <dgm:prSet loTypeId="urn:microsoft.com/office/officeart/2005/8/layout/process4" loCatId="process" qsTypeId="urn:microsoft.com/office/officeart/2005/8/quickstyle/simple3" qsCatId="simple" csTypeId="urn:microsoft.com/office/officeart/2005/8/colors/colorful1#1" csCatId="colorful" phldr="1"/>
      <dgm:spPr/>
      <dgm:t>
        <a:bodyPr/>
        <a:lstStyle/>
        <a:p>
          <a:endParaRPr lang="ru-RU"/>
        </a:p>
      </dgm:t>
    </dgm:pt>
    <dgm:pt modelId="{1D839AD4-F9C9-4A08-B00F-A67C2C413603}">
      <dgm:prSet phldrT="[Текст]" custT="1"/>
      <dgm:spPr/>
      <dgm:t>
        <a:bodyPr/>
        <a:lstStyle/>
        <a:p>
          <a:r>
            <a:rPr lang="ru-RU" sz="1200" b="1" dirty="0"/>
            <a:t>Проблема</a:t>
          </a:r>
        </a:p>
      </dgm:t>
    </dgm:pt>
    <dgm:pt modelId="{D0BEF012-DD2C-4EB8-B36E-EE769996F39A}" type="parTrans" cxnId="{DA733280-4455-473F-8934-6B359768A821}">
      <dgm:prSet/>
      <dgm:spPr/>
      <dgm:t>
        <a:bodyPr/>
        <a:lstStyle/>
        <a:p>
          <a:endParaRPr lang="ru-RU"/>
        </a:p>
      </dgm:t>
    </dgm:pt>
    <dgm:pt modelId="{2043DDFF-14B6-4090-BF5B-310581F8296E}" type="sibTrans" cxnId="{DA733280-4455-473F-8934-6B359768A821}">
      <dgm:prSet/>
      <dgm:spPr/>
      <dgm:t>
        <a:bodyPr/>
        <a:lstStyle/>
        <a:p>
          <a:endParaRPr lang="ru-RU"/>
        </a:p>
      </dgm:t>
    </dgm:pt>
    <dgm:pt modelId="{5581ECD4-956E-41BE-BE41-613C6333C757}">
      <dgm:prSet phldrT="[Текст]"/>
      <dgm:spPr/>
      <dgm:t>
        <a:bodyPr/>
        <a:lstStyle/>
        <a:p>
          <a:r>
            <a:rPr lang="ru-RU" dirty="0"/>
            <a:t>Виды театра             поход в Кукольный театр               спектакль по П.П. Бажову</a:t>
          </a:r>
        </a:p>
      </dgm:t>
    </dgm:pt>
    <dgm:pt modelId="{A80863F5-EE08-42DC-AC8D-48EF6A42B6F4}" type="parTrans" cxnId="{8A05BC7C-9E98-4960-AA3C-70D0C2F59B6E}">
      <dgm:prSet/>
      <dgm:spPr/>
      <dgm:t>
        <a:bodyPr/>
        <a:lstStyle/>
        <a:p>
          <a:endParaRPr lang="ru-RU"/>
        </a:p>
      </dgm:t>
    </dgm:pt>
    <dgm:pt modelId="{7A6C2FB5-1357-4E4C-B6E3-01668F07CB03}" type="sibTrans" cxnId="{8A05BC7C-9E98-4960-AA3C-70D0C2F59B6E}">
      <dgm:prSet/>
      <dgm:spPr/>
      <dgm:t>
        <a:bodyPr/>
        <a:lstStyle/>
        <a:p>
          <a:endParaRPr lang="ru-RU"/>
        </a:p>
      </dgm:t>
    </dgm:pt>
    <dgm:pt modelId="{8D9A7395-BE23-4AFE-BC96-095150731D93}">
      <dgm:prSet phldrT="[Текст]"/>
      <dgm:spPr/>
      <dgm:t>
        <a:bodyPr/>
        <a:lstStyle/>
        <a:p>
          <a:r>
            <a:rPr lang="ru-RU" b="1" dirty="0" smtClean="0">
              <a:solidFill>
                <a:srgbClr val="002060"/>
              </a:solidFill>
            </a:rPr>
            <a:t>Команда "Следопыты</a:t>
          </a:r>
          <a:r>
            <a:rPr lang="ru-RU" b="1" dirty="0" smtClean="0"/>
            <a:t>"</a:t>
          </a:r>
          <a:r>
            <a:rPr lang="ru-RU" dirty="0" smtClean="0"/>
            <a:t>                         </a:t>
          </a:r>
          <a:r>
            <a:rPr lang="ru-RU" b="1" dirty="0" smtClean="0">
              <a:solidFill>
                <a:srgbClr val="00B050"/>
              </a:solidFill>
            </a:rPr>
            <a:t>Команда "Профессионалы</a:t>
          </a:r>
          <a:r>
            <a:rPr lang="ru-RU" b="1" dirty="0" smtClean="0"/>
            <a:t>"</a:t>
          </a:r>
          <a:endParaRPr lang="ru-RU" b="1" dirty="0"/>
        </a:p>
      </dgm:t>
    </dgm:pt>
    <dgm:pt modelId="{85E15C52-B752-4122-9441-25EFCA125BE0}" type="parTrans" cxnId="{4FE2339A-DAAE-47B4-9D63-85FCB8F47FEF}">
      <dgm:prSet/>
      <dgm:spPr/>
      <dgm:t>
        <a:bodyPr/>
        <a:lstStyle/>
        <a:p>
          <a:endParaRPr lang="ru-RU"/>
        </a:p>
      </dgm:t>
    </dgm:pt>
    <dgm:pt modelId="{5FDED5D3-4A95-4AAC-B4CC-8615CA05D38E}" type="sibTrans" cxnId="{4FE2339A-DAAE-47B4-9D63-85FCB8F47FEF}">
      <dgm:prSet/>
      <dgm:spPr/>
      <dgm:t>
        <a:bodyPr/>
        <a:lstStyle/>
        <a:p>
          <a:endParaRPr lang="ru-RU"/>
        </a:p>
      </dgm:t>
    </dgm:pt>
    <dgm:pt modelId="{B6A3EBDF-0AD5-4104-AAFC-10D1DFD7BE1F}">
      <dgm:prSet/>
      <dgm:spPr/>
      <dgm:t>
        <a:bodyPr/>
        <a:lstStyle/>
        <a:p>
          <a:r>
            <a:rPr lang="ru-RU" b="1" dirty="0" smtClean="0">
              <a:solidFill>
                <a:srgbClr val="7030A0"/>
              </a:solidFill>
            </a:rPr>
            <a:t>Театральная мастерская  "Мастера"</a:t>
          </a:r>
          <a:endParaRPr lang="ru-RU" b="1" dirty="0">
            <a:solidFill>
              <a:srgbClr val="7030A0"/>
            </a:solidFill>
          </a:endParaRPr>
        </a:p>
      </dgm:t>
    </dgm:pt>
    <dgm:pt modelId="{61C9ECCB-B893-4D6F-8552-340684A9F25C}" type="parTrans" cxnId="{42B47CD4-6229-4069-8018-0D52020DCA40}">
      <dgm:prSet/>
      <dgm:spPr/>
      <dgm:t>
        <a:bodyPr/>
        <a:lstStyle/>
        <a:p>
          <a:endParaRPr lang="ru-RU"/>
        </a:p>
      </dgm:t>
    </dgm:pt>
    <dgm:pt modelId="{88FDC91E-AEBE-4713-9945-9353B49591E4}" type="sibTrans" cxnId="{42B47CD4-6229-4069-8018-0D52020DCA40}">
      <dgm:prSet/>
      <dgm:spPr/>
      <dgm:t>
        <a:bodyPr/>
        <a:lstStyle/>
        <a:p>
          <a:endParaRPr lang="ru-RU"/>
        </a:p>
      </dgm:t>
    </dgm:pt>
    <dgm:pt modelId="{0DFE2755-4944-4D3B-9F13-93BDA4E75FC0}">
      <dgm:prSet/>
      <dgm:spPr/>
      <dgm:t>
        <a:bodyPr/>
        <a:lstStyle/>
        <a:p>
          <a:pPr algn="l"/>
          <a:r>
            <a:rPr lang="ru-RU" b="1" dirty="0" smtClean="0">
              <a:solidFill>
                <a:srgbClr val="002060"/>
              </a:solidFill>
            </a:rPr>
            <a:t>Информация о театрах города  </a:t>
          </a:r>
          <a:r>
            <a:rPr lang="ru-RU" b="1" dirty="0" smtClean="0">
              <a:solidFill>
                <a:srgbClr val="FF0000"/>
              </a:solidFill>
            </a:rPr>
            <a:t>Спектакли по мотивам сказов Бажова  </a:t>
          </a:r>
          <a:r>
            <a:rPr lang="ru-RU" b="1" dirty="0" smtClean="0">
              <a:solidFill>
                <a:srgbClr val="00B050"/>
              </a:solidFill>
            </a:rPr>
            <a:t>Профессии театра</a:t>
          </a:r>
          <a:endParaRPr lang="ru-RU" b="1" dirty="0">
            <a:solidFill>
              <a:srgbClr val="00B050"/>
            </a:solidFill>
          </a:endParaRPr>
        </a:p>
      </dgm:t>
    </dgm:pt>
    <dgm:pt modelId="{9DB9C376-B31E-4E68-8FED-2852DBFBDFAB}" type="parTrans" cxnId="{773F6B4F-F4F1-45E2-9FF9-AA73513EDAA5}">
      <dgm:prSet/>
      <dgm:spPr/>
      <dgm:t>
        <a:bodyPr/>
        <a:lstStyle/>
        <a:p>
          <a:endParaRPr lang="ru-RU"/>
        </a:p>
      </dgm:t>
    </dgm:pt>
    <dgm:pt modelId="{16320F82-EFEA-4B8D-9CBF-6B87D9D2DF76}" type="sibTrans" cxnId="{773F6B4F-F4F1-45E2-9FF9-AA73513EDAA5}">
      <dgm:prSet/>
      <dgm:spPr/>
      <dgm:t>
        <a:bodyPr/>
        <a:lstStyle/>
        <a:p>
          <a:endParaRPr lang="ru-RU"/>
        </a:p>
      </dgm:t>
    </dgm:pt>
    <dgm:pt modelId="{E7547663-36F6-4783-870E-E4A78B6ACBFC}">
      <dgm:prSet custT="1"/>
      <dgm:spPr/>
      <dgm:t>
        <a:bodyPr/>
        <a:lstStyle/>
        <a:p>
          <a:r>
            <a:rPr lang="ru-RU" sz="1200" b="1"/>
            <a:t>Итог: спектакль по мотивам сказов Бажова</a:t>
          </a:r>
        </a:p>
      </dgm:t>
    </dgm:pt>
    <dgm:pt modelId="{13FE844A-7DC1-4352-8EAE-A3B971D9324D}" type="parTrans" cxnId="{F1ECC9FF-E974-4244-B1EB-7B3644514DA3}">
      <dgm:prSet/>
      <dgm:spPr/>
      <dgm:t>
        <a:bodyPr/>
        <a:lstStyle/>
        <a:p>
          <a:endParaRPr lang="ru-RU"/>
        </a:p>
      </dgm:t>
    </dgm:pt>
    <dgm:pt modelId="{25139FCA-6D1C-4AA4-87CD-B1CC0807AFE3}" type="sibTrans" cxnId="{F1ECC9FF-E974-4244-B1EB-7B3644514DA3}">
      <dgm:prSet/>
      <dgm:spPr/>
      <dgm:t>
        <a:bodyPr/>
        <a:lstStyle/>
        <a:p>
          <a:endParaRPr lang="ru-RU"/>
        </a:p>
      </dgm:t>
    </dgm:pt>
    <dgm:pt modelId="{44C71CCD-F18E-4691-908D-A2E14561B1B6}" type="pres">
      <dgm:prSet presAssocID="{D8C3D525-2406-4485-B1CD-61EF458DD6A0}" presName="Name0" presStyleCnt="0">
        <dgm:presLayoutVars>
          <dgm:dir val="rev"/>
          <dgm:animLvl val="lvl"/>
          <dgm:resizeHandles val="exact"/>
        </dgm:presLayoutVars>
      </dgm:prSet>
      <dgm:spPr/>
      <dgm:t>
        <a:bodyPr/>
        <a:lstStyle/>
        <a:p>
          <a:endParaRPr lang="ru-RU"/>
        </a:p>
      </dgm:t>
    </dgm:pt>
    <dgm:pt modelId="{97243422-59F8-4505-876D-7408E732DECE}" type="pres">
      <dgm:prSet presAssocID="{E7547663-36F6-4783-870E-E4A78B6ACBFC}" presName="boxAndChildren" presStyleCnt="0"/>
      <dgm:spPr/>
      <dgm:t>
        <a:bodyPr/>
        <a:lstStyle/>
        <a:p>
          <a:endParaRPr lang="ru-RU"/>
        </a:p>
      </dgm:t>
    </dgm:pt>
    <dgm:pt modelId="{54B4211D-70CA-411E-BD7D-D2EAFE3FD401}" type="pres">
      <dgm:prSet presAssocID="{E7547663-36F6-4783-870E-E4A78B6ACBFC}" presName="parentTextBox" presStyleLbl="node1" presStyleIdx="0" presStyleCnt="6"/>
      <dgm:spPr/>
      <dgm:t>
        <a:bodyPr/>
        <a:lstStyle/>
        <a:p>
          <a:endParaRPr lang="ru-RU"/>
        </a:p>
      </dgm:t>
    </dgm:pt>
    <dgm:pt modelId="{F1C02D09-F044-415A-B8FA-E94F520CF1B5}" type="pres">
      <dgm:prSet presAssocID="{16320F82-EFEA-4B8D-9CBF-6B87D9D2DF76}" presName="sp" presStyleCnt="0"/>
      <dgm:spPr/>
      <dgm:t>
        <a:bodyPr/>
        <a:lstStyle/>
        <a:p>
          <a:endParaRPr lang="ru-RU"/>
        </a:p>
      </dgm:t>
    </dgm:pt>
    <dgm:pt modelId="{FAC9968B-7330-45DF-8A28-5466710831AF}" type="pres">
      <dgm:prSet presAssocID="{0DFE2755-4944-4D3B-9F13-93BDA4E75FC0}" presName="arrowAndChildren" presStyleCnt="0"/>
      <dgm:spPr/>
      <dgm:t>
        <a:bodyPr/>
        <a:lstStyle/>
        <a:p>
          <a:endParaRPr lang="ru-RU"/>
        </a:p>
      </dgm:t>
    </dgm:pt>
    <dgm:pt modelId="{4DD103DC-4F2A-475C-8382-10504172F31B}" type="pres">
      <dgm:prSet presAssocID="{0DFE2755-4944-4D3B-9F13-93BDA4E75FC0}" presName="parentTextArrow" presStyleLbl="node1" presStyleIdx="1" presStyleCnt="6"/>
      <dgm:spPr/>
      <dgm:t>
        <a:bodyPr/>
        <a:lstStyle/>
        <a:p>
          <a:endParaRPr lang="ru-RU"/>
        </a:p>
      </dgm:t>
    </dgm:pt>
    <dgm:pt modelId="{D254B210-C6EA-47B8-A8B3-EBC320D0C7B2}" type="pres">
      <dgm:prSet presAssocID="{5FDED5D3-4A95-4AAC-B4CC-8615CA05D38E}" presName="sp" presStyleCnt="0"/>
      <dgm:spPr/>
      <dgm:t>
        <a:bodyPr/>
        <a:lstStyle/>
        <a:p>
          <a:endParaRPr lang="ru-RU"/>
        </a:p>
      </dgm:t>
    </dgm:pt>
    <dgm:pt modelId="{4B337E2F-18B4-4AF3-AD5F-0046E32E1CAD}" type="pres">
      <dgm:prSet presAssocID="{8D9A7395-BE23-4AFE-BC96-095150731D93}" presName="arrowAndChildren" presStyleCnt="0"/>
      <dgm:spPr/>
      <dgm:t>
        <a:bodyPr/>
        <a:lstStyle/>
        <a:p>
          <a:endParaRPr lang="ru-RU"/>
        </a:p>
      </dgm:t>
    </dgm:pt>
    <dgm:pt modelId="{0B076A7E-8323-4212-B3EC-FCE5ECCE1EB9}" type="pres">
      <dgm:prSet presAssocID="{8D9A7395-BE23-4AFE-BC96-095150731D93}" presName="parentTextArrow" presStyleLbl="node1" presStyleIdx="2" presStyleCnt="6"/>
      <dgm:spPr/>
      <dgm:t>
        <a:bodyPr/>
        <a:lstStyle/>
        <a:p>
          <a:endParaRPr lang="ru-RU"/>
        </a:p>
      </dgm:t>
    </dgm:pt>
    <dgm:pt modelId="{7C6A92AF-C3C5-4853-8CCE-3FEE02C3F26C}" type="pres">
      <dgm:prSet presAssocID="{88FDC91E-AEBE-4713-9945-9353B49591E4}" presName="sp" presStyleCnt="0"/>
      <dgm:spPr/>
      <dgm:t>
        <a:bodyPr/>
        <a:lstStyle/>
        <a:p>
          <a:endParaRPr lang="ru-RU"/>
        </a:p>
      </dgm:t>
    </dgm:pt>
    <dgm:pt modelId="{B2A8311B-2C9B-4F4D-AB92-BD4E29642500}" type="pres">
      <dgm:prSet presAssocID="{B6A3EBDF-0AD5-4104-AAFC-10D1DFD7BE1F}" presName="arrowAndChildren" presStyleCnt="0"/>
      <dgm:spPr/>
      <dgm:t>
        <a:bodyPr/>
        <a:lstStyle/>
        <a:p>
          <a:endParaRPr lang="ru-RU"/>
        </a:p>
      </dgm:t>
    </dgm:pt>
    <dgm:pt modelId="{AFED0FCD-7D52-46CD-93B4-329E43D178C7}" type="pres">
      <dgm:prSet presAssocID="{B6A3EBDF-0AD5-4104-AAFC-10D1DFD7BE1F}" presName="parentTextArrow" presStyleLbl="node1" presStyleIdx="3" presStyleCnt="6"/>
      <dgm:spPr/>
      <dgm:t>
        <a:bodyPr/>
        <a:lstStyle/>
        <a:p>
          <a:endParaRPr lang="ru-RU"/>
        </a:p>
      </dgm:t>
    </dgm:pt>
    <dgm:pt modelId="{BC05327F-7E2F-469C-B870-8CF3A2E9011F}" type="pres">
      <dgm:prSet presAssocID="{7A6C2FB5-1357-4E4C-B6E3-01668F07CB03}" presName="sp" presStyleCnt="0"/>
      <dgm:spPr/>
      <dgm:t>
        <a:bodyPr/>
        <a:lstStyle/>
        <a:p>
          <a:endParaRPr lang="ru-RU"/>
        </a:p>
      </dgm:t>
    </dgm:pt>
    <dgm:pt modelId="{050183E2-1742-4229-8E93-A7C5D5F807B0}" type="pres">
      <dgm:prSet presAssocID="{5581ECD4-956E-41BE-BE41-613C6333C757}" presName="arrowAndChildren" presStyleCnt="0"/>
      <dgm:spPr/>
      <dgm:t>
        <a:bodyPr/>
        <a:lstStyle/>
        <a:p>
          <a:endParaRPr lang="ru-RU"/>
        </a:p>
      </dgm:t>
    </dgm:pt>
    <dgm:pt modelId="{40C54B1E-2688-48E6-B6CB-2002FB8CC61B}" type="pres">
      <dgm:prSet presAssocID="{5581ECD4-956E-41BE-BE41-613C6333C757}" presName="parentTextArrow" presStyleLbl="node1" presStyleIdx="4" presStyleCnt="6"/>
      <dgm:spPr/>
      <dgm:t>
        <a:bodyPr/>
        <a:lstStyle/>
        <a:p>
          <a:endParaRPr lang="ru-RU"/>
        </a:p>
      </dgm:t>
    </dgm:pt>
    <dgm:pt modelId="{7863C223-5C9D-49FB-A45F-B50AAE9054A1}" type="pres">
      <dgm:prSet presAssocID="{2043DDFF-14B6-4090-BF5B-310581F8296E}" presName="sp" presStyleCnt="0"/>
      <dgm:spPr/>
      <dgm:t>
        <a:bodyPr/>
        <a:lstStyle/>
        <a:p>
          <a:endParaRPr lang="ru-RU"/>
        </a:p>
      </dgm:t>
    </dgm:pt>
    <dgm:pt modelId="{EBA75AD0-8014-4DC6-A273-EB64E7A0FECF}" type="pres">
      <dgm:prSet presAssocID="{1D839AD4-F9C9-4A08-B00F-A67C2C413603}" presName="arrowAndChildren" presStyleCnt="0"/>
      <dgm:spPr/>
      <dgm:t>
        <a:bodyPr/>
        <a:lstStyle/>
        <a:p>
          <a:endParaRPr lang="ru-RU"/>
        </a:p>
      </dgm:t>
    </dgm:pt>
    <dgm:pt modelId="{92E9553F-54E3-4AF6-93FA-76CE8313C1C6}" type="pres">
      <dgm:prSet presAssocID="{1D839AD4-F9C9-4A08-B00F-A67C2C413603}" presName="parentTextArrow" presStyleLbl="node1" presStyleIdx="5" presStyleCnt="6"/>
      <dgm:spPr/>
      <dgm:t>
        <a:bodyPr/>
        <a:lstStyle/>
        <a:p>
          <a:endParaRPr lang="ru-RU"/>
        </a:p>
      </dgm:t>
    </dgm:pt>
  </dgm:ptLst>
  <dgm:cxnLst>
    <dgm:cxn modelId="{95A36DF6-7B26-46D2-8C03-3D4F99CB158D}" type="presOf" srcId="{5581ECD4-956E-41BE-BE41-613C6333C757}" destId="{40C54B1E-2688-48E6-B6CB-2002FB8CC61B}" srcOrd="0" destOrd="0" presId="urn:microsoft.com/office/officeart/2005/8/layout/process4"/>
    <dgm:cxn modelId="{40B93490-0E07-46FC-A0E7-C6F335488E24}" type="presOf" srcId="{8D9A7395-BE23-4AFE-BC96-095150731D93}" destId="{0B076A7E-8323-4212-B3EC-FCE5ECCE1EB9}" srcOrd="0" destOrd="0" presId="urn:microsoft.com/office/officeart/2005/8/layout/process4"/>
    <dgm:cxn modelId="{0D415F2F-83FB-4EFA-A910-85804812D77D}" type="presOf" srcId="{E7547663-36F6-4783-870E-E4A78B6ACBFC}" destId="{54B4211D-70CA-411E-BD7D-D2EAFE3FD401}" srcOrd="0" destOrd="0" presId="urn:microsoft.com/office/officeart/2005/8/layout/process4"/>
    <dgm:cxn modelId="{647B5F82-CA46-4E44-9332-968FFFF16659}" type="presOf" srcId="{B6A3EBDF-0AD5-4104-AAFC-10D1DFD7BE1F}" destId="{AFED0FCD-7D52-46CD-93B4-329E43D178C7}" srcOrd="0" destOrd="0" presId="urn:microsoft.com/office/officeart/2005/8/layout/process4"/>
    <dgm:cxn modelId="{4FE2339A-DAAE-47B4-9D63-85FCB8F47FEF}" srcId="{D8C3D525-2406-4485-B1CD-61EF458DD6A0}" destId="{8D9A7395-BE23-4AFE-BC96-095150731D93}" srcOrd="3" destOrd="0" parTransId="{85E15C52-B752-4122-9441-25EFCA125BE0}" sibTransId="{5FDED5D3-4A95-4AAC-B4CC-8615CA05D38E}"/>
    <dgm:cxn modelId="{08BF52B1-1F7B-4583-AFAF-12AB0A5722CD}" type="presOf" srcId="{D8C3D525-2406-4485-B1CD-61EF458DD6A0}" destId="{44C71CCD-F18E-4691-908D-A2E14561B1B6}" srcOrd="0" destOrd="0" presId="urn:microsoft.com/office/officeart/2005/8/layout/process4"/>
    <dgm:cxn modelId="{773F6B4F-F4F1-45E2-9FF9-AA73513EDAA5}" srcId="{D8C3D525-2406-4485-B1CD-61EF458DD6A0}" destId="{0DFE2755-4944-4D3B-9F13-93BDA4E75FC0}" srcOrd="4" destOrd="0" parTransId="{9DB9C376-B31E-4E68-8FED-2852DBFBDFAB}" sibTransId="{16320F82-EFEA-4B8D-9CBF-6B87D9D2DF76}"/>
    <dgm:cxn modelId="{42B47CD4-6229-4069-8018-0D52020DCA40}" srcId="{D8C3D525-2406-4485-B1CD-61EF458DD6A0}" destId="{B6A3EBDF-0AD5-4104-AAFC-10D1DFD7BE1F}" srcOrd="2" destOrd="0" parTransId="{61C9ECCB-B893-4D6F-8552-340684A9F25C}" sibTransId="{88FDC91E-AEBE-4713-9945-9353B49591E4}"/>
    <dgm:cxn modelId="{F1ECC9FF-E974-4244-B1EB-7B3644514DA3}" srcId="{D8C3D525-2406-4485-B1CD-61EF458DD6A0}" destId="{E7547663-36F6-4783-870E-E4A78B6ACBFC}" srcOrd="5" destOrd="0" parTransId="{13FE844A-7DC1-4352-8EAE-A3B971D9324D}" sibTransId="{25139FCA-6D1C-4AA4-87CD-B1CC0807AFE3}"/>
    <dgm:cxn modelId="{3F44CAC1-7587-463A-B5BB-D9A6307CB06F}" type="presOf" srcId="{0DFE2755-4944-4D3B-9F13-93BDA4E75FC0}" destId="{4DD103DC-4F2A-475C-8382-10504172F31B}" srcOrd="0" destOrd="0" presId="urn:microsoft.com/office/officeart/2005/8/layout/process4"/>
    <dgm:cxn modelId="{552B38B2-AF58-4C3D-B83A-EB764ABB9D45}" type="presOf" srcId="{1D839AD4-F9C9-4A08-B00F-A67C2C413603}" destId="{92E9553F-54E3-4AF6-93FA-76CE8313C1C6}" srcOrd="0" destOrd="0" presId="urn:microsoft.com/office/officeart/2005/8/layout/process4"/>
    <dgm:cxn modelId="{DA733280-4455-473F-8934-6B359768A821}" srcId="{D8C3D525-2406-4485-B1CD-61EF458DD6A0}" destId="{1D839AD4-F9C9-4A08-B00F-A67C2C413603}" srcOrd="0" destOrd="0" parTransId="{D0BEF012-DD2C-4EB8-B36E-EE769996F39A}" sibTransId="{2043DDFF-14B6-4090-BF5B-310581F8296E}"/>
    <dgm:cxn modelId="{8A05BC7C-9E98-4960-AA3C-70D0C2F59B6E}" srcId="{D8C3D525-2406-4485-B1CD-61EF458DD6A0}" destId="{5581ECD4-956E-41BE-BE41-613C6333C757}" srcOrd="1" destOrd="0" parTransId="{A80863F5-EE08-42DC-AC8D-48EF6A42B6F4}" sibTransId="{7A6C2FB5-1357-4E4C-B6E3-01668F07CB03}"/>
    <dgm:cxn modelId="{87F1295F-00DB-414A-A0A8-1D5833FDB024}" type="presParOf" srcId="{44C71CCD-F18E-4691-908D-A2E14561B1B6}" destId="{97243422-59F8-4505-876D-7408E732DECE}" srcOrd="0" destOrd="0" presId="urn:microsoft.com/office/officeart/2005/8/layout/process4"/>
    <dgm:cxn modelId="{C24AD9A8-B9CE-48CD-BC86-176DBD621AC1}" type="presParOf" srcId="{97243422-59F8-4505-876D-7408E732DECE}" destId="{54B4211D-70CA-411E-BD7D-D2EAFE3FD401}" srcOrd="0" destOrd="0" presId="urn:microsoft.com/office/officeart/2005/8/layout/process4"/>
    <dgm:cxn modelId="{BACCC085-B809-4161-BF99-CDEDA5C253DE}" type="presParOf" srcId="{44C71CCD-F18E-4691-908D-A2E14561B1B6}" destId="{F1C02D09-F044-415A-B8FA-E94F520CF1B5}" srcOrd="1" destOrd="0" presId="urn:microsoft.com/office/officeart/2005/8/layout/process4"/>
    <dgm:cxn modelId="{231C63E9-9C1A-4A23-8927-9DB2FFDCD46A}" type="presParOf" srcId="{44C71CCD-F18E-4691-908D-A2E14561B1B6}" destId="{FAC9968B-7330-45DF-8A28-5466710831AF}" srcOrd="2" destOrd="0" presId="urn:microsoft.com/office/officeart/2005/8/layout/process4"/>
    <dgm:cxn modelId="{BCDC9A79-8E10-46FD-BD36-402C8D9253D8}" type="presParOf" srcId="{FAC9968B-7330-45DF-8A28-5466710831AF}" destId="{4DD103DC-4F2A-475C-8382-10504172F31B}" srcOrd="0" destOrd="0" presId="urn:microsoft.com/office/officeart/2005/8/layout/process4"/>
    <dgm:cxn modelId="{BB82D0A2-7B5A-49F4-A6FD-792E50D9F7C4}" type="presParOf" srcId="{44C71CCD-F18E-4691-908D-A2E14561B1B6}" destId="{D254B210-C6EA-47B8-A8B3-EBC320D0C7B2}" srcOrd="3" destOrd="0" presId="urn:microsoft.com/office/officeart/2005/8/layout/process4"/>
    <dgm:cxn modelId="{28C21FCB-AE92-4585-9A25-1E49843B2843}" type="presParOf" srcId="{44C71CCD-F18E-4691-908D-A2E14561B1B6}" destId="{4B337E2F-18B4-4AF3-AD5F-0046E32E1CAD}" srcOrd="4" destOrd="0" presId="urn:microsoft.com/office/officeart/2005/8/layout/process4"/>
    <dgm:cxn modelId="{414945D7-9FC2-4252-AF8A-7725284DB347}" type="presParOf" srcId="{4B337E2F-18B4-4AF3-AD5F-0046E32E1CAD}" destId="{0B076A7E-8323-4212-B3EC-FCE5ECCE1EB9}" srcOrd="0" destOrd="0" presId="urn:microsoft.com/office/officeart/2005/8/layout/process4"/>
    <dgm:cxn modelId="{9ADC6EB9-F6F0-4CDA-9415-F054F13F5311}" type="presParOf" srcId="{44C71CCD-F18E-4691-908D-A2E14561B1B6}" destId="{7C6A92AF-C3C5-4853-8CCE-3FEE02C3F26C}" srcOrd="5" destOrd="0" presId="urn:microsoft.com/office/officeart/2005/8/layout/process4"/>
    <dgm:cxn modelId="{18B34FCB-302C-4633-B4E7-175960634D31}" type="presParOf" srcId="{44C71CCD-F18E-4691-908D-A2E14561B1B6}" destId="{B2A8311B-2C9B-4F4D-AB92-BD4E29642500}" srcOrd="6" destOrd="0" presId="urn:microsoft.com/office/officeart/2005/8/layout/process4"/>
    <dgm:cxn modelId="{E3E4DBF3-8354-44D3-A02F-C7C0797C4AF6}" type="presParOf" srcId="{B2A8311B-2C9B-4F4D-AB92-BD4E29642500}" destId="{AFED0FCD-7D52-46CD-93B4-329E43D178C7}" srcOrd="0" destOrd="0" presId="urn:microsoft.com/office/officeart/2005/8/layout/process4"/>
    <dgm:cxn modelId="{E7A8835E-4F39-44C4-AEC1-A4A247837FE8}" type="presParOf" srcId="{44C71CCD-F18E-4691-908D-A2E14561B1B6}" destId="{BC05327F-7E2F-469C-B870-8CF3A2E9011F}" srcOrd="7" destOrd="0" presId="urn:microsoft.com/office/officeart/2005/8/layout/process4"/>
    <dgm:cxn modelId="{AA6F48C9-1B5D-499A-9B82-9726D518E36B}" type="presParOf" srcId="{44C71CCD-F18E-4691-908D-A2E14561B1B6}" destId="{050183E2-1742-4229-8E93-A7C5D5F807B0}" srcOrd="8" destOrd="0" presId="urn:microsoft.com/office/officeart/2005/8/layout/process4"/>
    <dgm:cxn modelId="{5360D1D9-C5C2-4CD2-B551-ADD1D7A09688}" type="presParOf" srcId="{050183E2-1742-4229-8E93-A7C5D5F807B0}" destId="{40C54B1E-2688-48E6-B6CB-2002FB8CC61B}" srcOrd="0" destOrd="0" presId="urn:microsoft.com/office/officeart/2005/8/layout/process4"/>
    <dgm:cxn modelId="{AC3BEB22-EE6C-4AB1-8649-7895C8D4FF8F}" type="presParOf" srcId="{44C71CCD-F18E-4691-908D-A2E14561B1B6}" destId="{7863C223-5C9D-49FB-A45F-B50AAE9054A1}" srcOrd="9" destOrd="0" presId="urn:microsoft.com/office/officeart/2005/8/layout/process4"/>
    <dgm:cxn modelId="{6F4208A1-10DA-495C-BF31-376F254D031F}" type="presParOf" srcId="{44C71CCD-F18E-4691-908D-A2E14561B1B6}" destId="{EBA75AD0-8014-4DC6-A273-EB64E7A0FECF}" srcOrd="10" destOrd="0" presId="urn:microsoft.com/office/officeart/2005/8/layout/process4"/>
    <dgm:cxn modelId="{4A6D6E39-F7CC-4AE5-9951-745051725053}" type="presParOf" srcId="{EBA75AD0-8014-4DC6-A273-EB64E7A0FECF}" destId="{92E9553F-54E3-4AF6-93FA-76CE8313C1C6}" srcOrd="0" destOrd="0" presId="urn:microsoft.com/office/officeart/2005/8/layout/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07D37E-23BC-4CE8-8744-E2822C454001}" type="doc">
      <dgm:prSet loTypeId="urn:microsoft.com/office/officeart/2008/layout/VerticalCurvedList" loCatId="list" qsTypeId="urn:microsoft.com/office/officeart/2005/8/quickstyle/simple5" qsCatId="simple" csTypeId="urn:microsoft.com/office/officeart/2005/8/colors/colorful4" csCatId="colorful" phldr="1"/>
      <dgm:spPr/>
      <dgm:t>
        <a:bodyPr/>
        <a:lstStyle/>
        <a:p>
          <a:endParaRPr lang="ru-RU"/>
        </a:p>
      </dgm:t>
    </dgm:pt>
    <dgm:pt modelId="{6819587F-3212-4961-AA8F-E446787DA688}">
      <dgm:prSet/>
      <dgm:spPr/>
      <dgm:t>
        <a:bodyPr/>
        <a:lstStyle/>
        <a:p>
          <a:r>
            <a:rPr lang="ru-RU" b="1" dirty="0" smtClean="0">
              <a:solidFill>
                <a:schemeClr val="tx1"/>
              </a:solidFill>
            </a:rPr>
            <a:t>анкетирование родителей - выявление проблемы, подбор информации по выявленным проблемам;</a:t>
          </a:r>
          <a:endParaRPr lang="ru-RU" b="1" dirty="0">
            <a:solidFill>
              <a:schemeClr val="tx1"/>
            </a:solidFill>
          </a:endParaRPr>
        </a:p>
      </dgm:t>
    </dgm:pt>
    <dgm:pt modelId="{22A971B9-0349-42B1-80E3-FC4A57065745}" type="parTrans" cxnId="{26727B6A-321B-48A9-BA1F-759C70A54786}">
      <dgm:prSet/>
      <dgm:spPr/>
      <dgm:t>
        <a:bodyPr/>
        <a:lstStyle/>
        <a:p>
          <a:endParaRPr lang="ru-RU"/>
        </a:p>
      </dgm:t>
    </dgm:pt>
    <dgm:pt modelId="{4A6ADCB6-2294-4720-BF13-3254CE02F785}" type="sibTrans" cxnId="{26727B6A-321B-48A9-BA1F-759C70A54786}">
      <dgm:prSet/>
      <dgm:spPr/>
      <dgm:t>
        <a:bodyPr/>
        <a:lstStyle/>
        <a:p>
          <a:endParaRPr lang="ru-RU"/>
        </a:p>
      </dgm:t>
    </dgm:pt>
    <dgm:pt modelId="{E127F949-5AF4-49F6-9DFA-278EB1A8F662}">
      <dgm:prSet/>
      <dgm:spPr/>
      <dgm:t>
        <a:bodyPr/>
        <a:lstStyle/>
        <a:p>
          <a:r>
            <a:rPr lang="ru-RU" b="1" dirty="0" smtClean="0">
              <a:solidFill>
                <a:schemeClr val="tx1"/>
              </a:solidFill>
            </a:rPr>
            <a:t>наблюдение за деятельностью детей;</a:t>
          </a:r>
          <a:endParaRPr lang="ru-RU" b="1" dirty="0">
            <a:solidFill>
              <a:schemeClr val="tx1"/>
            </a:solidFill>
          </a:endParaRPr>
        </a:p>
      </dgm:t>
    </dgm:pt>
    <dgm:pt modelId="{F3091057-396A-4469-B125-43F1263C11DD}" type="parTrans" cxnId="{2A4F30AE-D7E3-4394-8425-BCAD7BB62BDD}">
      <dgm:prSet/>
      <dgm:spPr/>
      <dgm:t>
        <a:bodyPr/>
        <a:lstStyle/>
        <a:p>
          <a:endParaRPr lang="ru-RU"/>
        </a:p>
      </dgm:t>
    </dgm:pt>
    <dgm:pt modelId="{00DFB55E-45B0-4EC9-B701-A91C7F753DE7}" type="sibTrans" cxnId="{2A4F30AE-D7E3-4394-8425-BCAD7BB62BDD}">
      <dgm:prSet/>
      <dgm:spPr/>
      <dgm:t>
        <a:bodyPr/>
        <a:lstStyle/>
        <a:p>
          <a:endParaRPr lang="ru-RU"/>
        </a:p>
      </dgm:t>
    </dgm:pt>
    <dgm:pt modelId="{CF85C9DD-40B9-428B-BBC4-446C1A2FDE51}">
      <dgm:prSet/>
      <dgm:spPr/>
      <dgm:t>
        <a:bodyPr/>
        <a:lstStyle/>
        <a:p>
          <a:r>
            <a:rPr lang="ru-RU" b="1" dirty="0" smtClean="0">
              <a:solidFill>
                <a:schemeClr val="tx1"/>
              </a:solidFill>
            </a:rPr>
            <a:t>обсуждение целей и задач проекта с родителями и детьми;</a:t>
          </a:r>
          <a:endParaRPr lang="ru-RU" b="1" dirty="0">
            <a:solidFill>
              <a:schemeClr val="tx1"/>
            </a:solidFill>
          </a:endParaRPr>
        </a:p>
      </dgm:t>
    </dgm:pt>
    <dgm:pt modelId="{B60DE083-75E9-456D-83F3-6A08A32385B3}" type="parTrans" cxnId="{64530D6D-3C3F-487F-A399-54EB1D6D5B74}">
      <dgm:prSet/>
      <dgm:spPr/>
      <dgm:t>
        <a:bodyPr/>
        <a:lstStyle/>
        <a:p>
          <a:endParaRPr lang="ru-RU"/>
        </a:p>
      </dgm:t>
    </dgm:pt>
    <dgm:pt modelId="{BABAF6EE-7412-4AFE-B32E-1A544A37D40B}" type="sibTrans" cxnId="{64530D6D-3C3F-487F-A399-54EB1D6D5B74}">
      <dgm:prSet/>
      <dgm:spPr/>
      <dgm:t>
        <a:bodyPr/>
        <a:lstStyle/>
        <a:p>
          <a:endParaRPr lang="ru-RU"/>
        </a:p>
      </dgm:t>
    </dgm:pt>
    <dgm:pt modelId="{57C69795-C53A-454A-90C9-79977BB5213E}">
      <dgm:prSet/>
      <dgm:spPr/>
      <dgm:t>
        <a:bodyPr/>
        <a:lstStyle/>
        <a:p>
          <a:r>
            <a:rPr lang="ru-RU" b="1" dirty="0" smtClean="0">
              <a:solidFill>
                <a:schemeClr val="tx1"/>
              </a:solidFill>
            </a:rPr>
            <a:t>создание условий, необходимых для реализации проекта;</a:t>
          </a:r>
          <a:endParaRPr lang="ru-RU" b="1" dirty="0">
            <a:solidFill>
              <a:schemeClr val="tx1"/>
            </a:solidFill>
          </a:endParaRPr>
        </a:p>
      </dgm:t>
    </dgm:pt>
    <dgm:pt modelId="{7578EAEA-1DDF-4A7A-8320-BC4AABF967DB}" type="parTrans" cxnId="{37E0CD91-C29C-4DE6-9C44-553C6CED0F03}">
      <dgm:prSet/>
      <dgm:spPr/>
      <dgm:t>
        <a:bodyPr/>
        <a:lstStyle/>
        <a:p>
          <a:endParaRPr lang="ru-RU"/>
        </a:p>
      </dgm:t>
    </dgm:pt>
    <dgm:pt modelId="{86B2D75D-5A61-4FE7-B798-DCDD14EC1567}" type="sibTrans" cxnId="{37E0CD91-C29C-4DE6-9C44-553C6CED0F03}">
      <dgm:prSet/>
      <dgm:spPr/>
      <dgm:t>
        <a:bodyPr/>
        <a:lstStyle/>
        <a:p>
          <a:endParaRPr lang="ru-RU"/>
        </a:p>
      </dgm:t>
    </dgm:pt>
    <dgm:pt modelId="{E7977536-65C0-4AF1-9360-5EC6E0D6A989}">
      <dgm:prSet/>
      <dgm:spPr/>
      <dgm:t>
        <a:bodyPr/>
        <a:lstStyle/>
        <a:p>
          <a:r>
            <a:rPr lang="ru-RU" b="1" dirty="0" smtClean="0">
              <a:solidFill>
                <a:schemeClr val="tx1"/>
              </a:solidFill>
            </a:rPr>
            <a:t>проведение беседы с родителями и детьми «Что мы знаем о П. Бажове»;</a:t>
          </a:r>
          <a:endParaRPr lang="ru-RU" b="1" dirty="0">
            <a:solidFill>
              <a:schemeClr val="tx1"/>
            </a:solidFill>
          </a:endParaRPr>
        </a:p>
      </dgm:t>
    </dgm:pt>
    <dgm:pt modelId="{6F6D5778-0096-4838-8778-A334A7A12FBB}" type="parTrans" cxnId="{61E9C0D5-8460-4A64-AB26-6DB914CAB87F}">
      <dgm:prSet/>
      <dgm:spPr/>
      <dgm:t>
        <a:bodyPr/>
        <a:lstStyle/>
        <a:p>
          <a:endParaRPr lang="ru-RU"/>
        </a:p>
      </dgm:t>
    </dgm:pt>
    <dgm:pt modelId="{C08B308D-DE86-420C-B978-F8800AAFE72C}" type="sibTrans" cxnId="{61E9C0D5-8460-4A64-AB26-6DB914CAB87F}">
      <dgm:prSet/>
      <dgm:spPr/>
      <dgm:t>
        <a:bodyPr/>
        <a:lstStyle/>
        <a:p>
          <a:endParaRPr lang="ru-RU"/>
        </a:p>
      </dgm:t>
    </dgm:pt>
    <dgm:pt modelId="{5D9CDC32-6CB5-473B-A25B-D6BAFEBC707F}">
      <dgm:prSet/>
      <dgm:spPr/>
      <dgm:t>
        <a:bodyPr/>
        <a:lstStyle/>
        <a:p>
          <a:r>
            <a:rPr lang="ru-RU" b="1" dirty="0" smtClean="0">
              <a:solidFill>
                <a:schemeClr val="tx1"/>
              </a:solidFill>
            </a:rPr>
            <a:t>организация выставки книг П.П. Бажова.</a:t>
          </a:r>
          <a:endParaRPr lang="ru-RU" b="1" dirty="0">
            <a:solidFill>
              <a:schemeClr val="tx1"/>
            </a:solidFill>
          </a:endParaRPr>
        </a:p>
      </dgm:t>
    </dgm:pt>
    <dgm:pt modelId="{90A36793-7D52-438E-ABD8-7C161848D8AF}" type="parTrans" cxnId="{3C5DE630-D92A-4527-AB40-E9CF6BF1C6F6}">
      <dgm:prSet/>
      <dgm:spPr/>
      <dgm:t>
        <a:bodyPr/>
        <a:lstStyle/>
        <a:p>
          <a:endParaRPr lang="ru-RU"/>
        </a:p>
      </dgm:t>
    </dgm:pt>
    <dgm:pt modelId="{D763003D-E29E-403D-A1E2-0FC0C995ED1D}" type="sibTrans" cxnId="{3C5DE630-D92A-4527-AB40-E9CF6BF1C6F6}">
      <dgm:prSet/>
      <dgm:spPr/>
      <dgm:t>
        <a:bodyPr/>
        <a:lstStyle/>
        <a:p>
          <a:endParaRPr lang="ru-RU"/>
        </a:p>
      </dgm:t>
    </dgm:pt>
    <dgm:pt modelId="{B19F0FA5-A3A8-468B-9308-E53D59D7F25C}" type="pres">
      <dgm:prSet presAssocID="{7007D37E-23BC-4CE8-8744-E2822C454001}" presName="Name0" presStyleCnt="0">
        <dgm:presLayoutVars>
          <dgm:chMax val="7"/>
          <dgm:chPref val="7"/>
          <dgm:dir/>
        </dgm:presLayoutVars>
      </dgm:prSet>
      <dgm:spPr/>
      <dgm:t>
        <a:bodyPr/>
        <a:lstStyle/>
        <a:p>
          <a:endParaRPr lang="ru-RU"/>
        </a:p>
      </dgm:t>
    </dgm:pt>
    <dgm:pt modelId="{49837668-4357-4210-84FC-2ED6873F7B2E}" type="pres">
      <dgm:prSet presAssocID="{7007D37E-23BC-4CE8-8744-E2822C454001}" presName="Name1" presStyleCnt="0"/>
      <dgm:spPr/>
    </dgm:pt>
    <dgm:pt modelId="{E982C89E-81B8-4157-ACE3-379B65D17EC4}" type="pres">
      <dgm:prSet presAssocID="{7007D37E-23BC-4CE8-8744-E2822C454001}" presName="cycle" presStyleCnt="0"/>
      <dgm:spPr/>
    </dgm:pt>
    <dgm:pt modelId="{C33673BD-1167-49B1-B927-5F47E2204588}" type="pres">
      <dgm:prSet presAssocID="{7007D37E-23BC-4CE8-8744-E2822C454001}" presName="srcNode" presStyleLbl="node1" presStyleIdx="0" presStyleCnt="6"/>
      <dgm:spPr/>
    </dgm:pt>
    <dgm:pt modelId="{7597E05B-C857-4FD9-8396-D0A4C0ED1B05}" type="pres">
      <dgm:prSet presAssocID="{7007D37E-23BC-4CE8-8744-E2822C454001}" presName="conn" presStyleLbl="parChTrans1D2" presStyleIdx="0" presStyleCnt="1"/>
      <dgm:spPr/>
      <dgm:t>
        <a:bodyPr/>
        <a:lstStyle/>
        <a:p>
          <a:endParaRPr lang="ru-RU"/>
        </a:p>
      </dgm:t>
    </dgm:pt>
    <dgm:pt modelId="{E3E86AEA-EFE6-4CCD-9199-68B50EC7A386}" type="pres">
      <dgm:prSet presAssocID="{7007D37E-23BC-4CE8-8744-E2822C454001}" presName="extraNode" presStyleLbl="node1" presStyleIdx="0" presStyleCnt="6"/>
      <dgm:spPr/>
    </dgm:pt>
    <dgm:pt modelId="{1883AABD-CACC-4ED3-A7D5-3777FCEB4F00}" type="pres">
      <dgm:prSet presAssocID="{7007D37E-23BC-4CE8-8744-E2822C454001}" presName="dstNode" presStyleLbl="node1" presStyleIdx="0" presStyleCnt="6"/>
      <dgm:spPr/>
    </dgm:pt>
    <dgm:pt modelId="{24B561E7-0298-4AF7-BBF1-B91602C79A0C}" type="pres">
      <dgm:prSet presAssocID="{6819587F-3212-4961-AA8F-E446787DA688}" presName="text_1" presStyleLbl="node1" presStyleIdx="0" presStyleCnt="6">
        <dgm:presLayoutVars>
          <dgm:bulletEnabled val="1"/>
        </dgm:presLayoutVars>
      </dgm:prSet>
      <dgm:spPr/>
      <dgm:t>
        <a:bodyPr/>
        <a:lstStyle/>
        <a:p>
          <a:endParaRPr lang="ru-RU"/>
        </a:p>
      </dgm:t>
    </dgm:pt>
    <dgm:pt modelId="{A1D18420-C1A6-46B7-BE5B-A530E1963B79}" type="pres">
      <dgm:prSet presAssocID="{6819587F-3212-4961-AA8F-E446787DA688}" presName="accent_1" presStyleCnt="0"/>
      <dgm:spPr/>
    </dgm:pt>
    <dgm:pt modelId="{84FBAA03-B780-4C2B-9EBE-EFE52CD6AB30}" type="pres">
      <dgm:prSet presAssocID="{6819587F-3212-4961-AA8F-E446787DA688}" presName="accentRepeatNode" presStyleLbl="solidFgAcc1" presStyleIdx="0" presStyleCnt="6"/>
      <dgm:spPr/>
    </dgm:pt>
    <dgm:pt modelId="{454085CB-5E46-4B08-B943-20BE57EA868A}" type="pres">
      <dgm:prSet presAssocID="{E127F949-5AF4-49F6-9DFA-278EB1A8F662}" presName="text_2" presStyleLbl="node1" presStyleIdx="1" presStyleCnt="6">
        <dgm:presLayoutVars>
          <dgm:bulletEnabled val="1"/>
        </dgm:presLayoutVars>
      </dgm:prSet>
      <dgm:spPr/>
      <dgm:t>
        <a:bodyPr/>
        <a:lstStyle/>
        <a:p>
          <a:endParaRPr lang="ru-RU"/>
        </a:p>
      </dgm:t>
    </dgm:pt>
    <dgm:pt modelId="{8769661E-2E71-44A4-983D-29ADF7E11760}" type="pres">
      <dgm:prSet presAssocID="{E127F949-5AF4-49F6-9DFA-278EB1A8F662}" presName="accent_2" presStyleCnt="0"/>
      <dgm:spPr/>
    </dgm:pt>
    <dgm:pt modelId="{7C46D475-4D7F-4BCD-9FA2-04850A393621}" type="pres">
      <dgm:prSet presAssocID="{E127F949-5AF4-49F6-9DFA-278EB1A8F662}" presName="accentRepeatNode" presStyleLbl="solidFgAcc1" presStyleIdx="1" presStyleCnt="6"/>
      <dgm:spPr/>
    </dgm:pt>
    <dgm:pt modelId="{D26126A3-3997-4E6E-B868-583B3E834D49}" type="pres">
      <dgm:prSet presAssocID="{CF85C9DD-40B9-428B-BBC4-446C1A2FDE51}" presName="text_3" presStyleLbl="node1" presStyleIdx="2" presStyleCnt="6">
        <dgm:presLayoutVars>
          <dgm:bulletEnabled val="1"/>
        </dgm:presLayoutVars>
      </dgm:prSet>
      <dgm:spPr/>
      <dgm:t>
        <a:bodyPr/>
        <a:lstStyle/>
        <a:p>
          <a:endParaRPr lang="ru-RU"/>
        </a:p>
      </dgm:t>
    </dgm:pt>
    <dgm:pt modelId="{88356045-51A9-4B28-A739-41F630E1A7A0}" type="pres">
      <dgm:prSet presAssocID="{CF85C9DD-40B9-428B-BBC4-446C1A2FDE51}" presName="accent_3" presStyleCnt="0"/>
      <dgm:spPr/>
    </dgm:pt>
    <dgm:pt modelId="{3E48A6EA-B632-4FE6-94C7-AFF3AF08AACF}" type="pres">
      <dgm:prSet presAssocID="{CF85C9DD-40B9-428B-BBC4-446C1A2FDE51}" presName="accentRepeatNode" presStyleLbl="solidFgAcc1" presStyleIdx="2" presStyleCnt="6"/>
      <dgm:spPr/>
    </dgm:pt>
    <dgm:pt modelId="{814FE8C1-CD92-4423-8266-3FDCDDF95D30}" type="pres">
      <dgm:prSet presAssocID="{57C69795-C53A-454A-90C9-79977BB5213E}" presName="text_4" presStyleLbl="node1" presStyleIdx="3" presStyleCnt="6">
        <dgm:presLayoutVars>
          <dgm:bulletEnabled val="1"/>
        </dgm:presLayoutVars>
      </dgm:prSet>
      <dgm:spPr/>
      <dgm:t>
        <a:bodyPr/>
        <a:lstStyle/>
        <a:p>
          <a:endParaRPr lang="ru-RU"/>
        </a:p>
      </dgm:t>
    </dgm:pt>
    <dgm:pt modelId="{401274EC-67B8-4E48-A528-641268751DE1}" type="pres">
      <dgm:prSet presAssocID="{57C69795-C53A-454A-90C9-79977BB5213E}" presName="accent_4" presStyleCnt="0"/>
      <dgm:spPr/>
    </dgm:pt>
    <dgm:pt modelId="{9E9841AF-76B9-4FBA-978D-7C1385EC4C81}" type="pres">
      <dgm:prSet presAssocID="{57C69795-C53A-454A-90C9-79977BB5213E}" presName="accentRepeatNode" presStyleLbl="solidFgAcc1" presStyleIdx="3" presStyleCnt="6"/>
      <dgm:spPr/>
    </dgm:pt>
    <dgm:pt modelId="{95278D32-4F79-445A-857D-BA0C07D0F7E9}" type="pres">
      <dgm:prSet presAssocID="{E7977536-65C0-4AF1-9360-5EC6E0D6A989}" presName="text_5" presStyleLbl="node1" presStyleIdx="4" presStyleCnt="6">
        <dgm:presLayoutVars>
          <dgm:bulletEnabled val="1"/>
        </dgm:presLayoutVars>
      </dgm:prSet>
      <dgm:spPr/>
      <dgm:t>
        <a:bodyPr/>
        <a:lstStyle/>
        <a:p>
          <a:endParaRPr lang="ru-RU"/>
        </a:p>
      </dgm:t>
    </dgm:pt>
    <dgm:pt modelId="{7D5DE65F-07B4-4348-8E68-BBF64B22C009}" type="pres">
      <dgm:prSet presAssocID="{E7977536-65C0-4AF1-9360-5EC6E0D6A989}" presName="accent_5" presStyleCnt="0"/>
      <dgm:spPr/>
    </dgm:pt>
    <dgm:pt modelId="{BE460D30-8F48-4FD9-9B07-E2AED917844F}" type="pres">
      <dgm:prSet presAssocID="{E7977536-65C0-4AF1-9360-5EC6E0D6A989}" presName="accentRepeatNode" presStyleLbl="solidFgAcc1" presStyleIdx="4" presStyleCnt="6"/>
      <dgm:spPr/>
    </dgm:pt>
    <dgm:pt modelId="{4B0A2C97-EC79-4B63-869B-1E59E779ADB9}" type="pres">
      <dgm:prSet presAssocID="{5D9CDC32-6CB5-473B-A25B-D6BAFEBC707F}" presName="text_6" presStyleLbl="node1" presStyleIdx="5" presStyleCnt="6" custLinFactNeighborX="-1079" custLinFactNeighborY="-2447">
        <dgm:presLayoutVars>
          <dgm:bulletEnabled val="1"/>
        </dgm:presLayoutVars>
      </dgm:prSet>
      <dgm:spPr/>
      <dgm:t>
        <a:bodyPr/>
        <a:lstStyle/>
        <a:p>
          <a:endParaRPr lang="ru-RU"/>
        </a:p>
      </dgm:t>
    </dgm:pt>
    <dgm:pt modelId="{99153184-48D6-4880-89BA-D87E797413CA}" type="pres">
      <dgm:prSet presAssocID="{5D9CDC32-6CB5-473B-A25B-D6BAFEBC707F}" presName="accent_6" presStyleCnt="0"/>
      <dgm:spPr/>
    </dgm:pt>
    <dgm:pt modelId="{F94FC866-2D99-4D70-8A46-0120B6639086}" type="pres">
      <dgm:prSet presAssocID="{5D9CDC32-6CB5-473B-A25B-D6BAFEBC707F}" presName="accentRepeatNode" presStyleLbl="solidFgAcc1" presStyleIdx="5" presStyleCnt="6"/>
      <dgm:spPr/>
    </dgm:pt>
  </dgm:ptLst>
  <dgm:cxnLst>
    <dgm:cxn modelId="{64530D6D-3C3F-487F-A399-54EB1D6D5B74}" srcId="{7007D37E-23BC-4CE8-8744-E2822C454001}" destId="{CF85C9DD-40B9-428B-BBC4-446C1A2FDE51}" srcOrd="2" destOrd="0" parTransId="{B60DE083-75E9-456D-83F3-6A08A32385B3}" sibTransId="{BABAF6EE-7412-4AFE-B32E-1A544A37D40B}"/>
    <dgm:cxn modelId="{2F16EA1C-6216-4191-B3F0-1B47C8B827D5}" type="presOf" srcId="{57C69795-C53A-454A-90C9-79977BB5213E}" destId="{814FE8C1-CD92-4423-8266-3FDCDDF95D30}" srcOrd="0" destOrd="0" presId="urn:microsoft.com/office/officeart/2008/layout/VerticalCurvedList"/>
    <dgm:cxn modelId="{26727B6A-321B-48A9-BA1F-759C70A54786}" srcId="{7007D37E-23BC-4CE8-8744-E2822C454001}" destId="{6819587F-3212-4961-AA8F-E446787DA688}" srcOrd="0" destOrd="0" parTransId="{22A971B9-0349-42B1-80E3-FC4A57065745}" sibTransId="{4A6ADCB6-2294-4720-BF13-3254CE02F785}"/>
    <dgm:cxn modelId="{2A4F30AE-D7E3-4394-8425-BCAD7BB62BDD}" srcId="{7007D37E-23BC-4CE8-8744-E2822C454001}" destId="{E127F949-5AF4-49F6-9DFA-278EB1A8F662}" srcOrd="1" destOrd="0" parTransId="{F3091057-396A-4469-B125-43F1263C11DD}" sibTransId="{00DFB55E-45B0-4EC9-B701-A91C7F753DE7}"/>
    <dgm:cxn modelId="{37E0CD91-C29C-4DE6-9C44-553C6CED0F03}" srcId="{7007D37E-23BC-4CE8-8744-E2822C454001}" destId="{57C69795-C53A-454A-90C9-79977BB5213E}" srcOrd="3" destOrd="0" parTransId="{7578EAEA-1DDF-4A7A-8320-BC4AABF967DB}" sibTransId="{86B2D75D-5A61-4FE7-B798-DCDD14EC1567}"/>
    <dgm:cxn modelId="{FB9AC07A-FB65-4ECC-900D-4F8E6FD22154}" type="presOf" srcId="{CF85C9DD-40B9-428B-BBC4-446C1A2FDE51}" destId="{D26126A3-3997-4E6E-B868-583B3E834D49}" srcOrd="0" destOrd="0" presId="urn:microsoft.com/office/officeart/2008/layout/VerticalCurvedList"/>
    <dgm:cxn modelId="{61E9C0D5-8460-4A64-AB26-6DB914CAB87F}" srcId="{7007D37E-23BC-4CE8-8744-E2822C454001}" destId="{E7977536-65C0-4AF1-9360-5EC6E0D6A989}" srcOrd="4" destOrd="0" parTransId="{6F6D5778-0096-4838-8778-A334A7A12FBB}" sibTransId="{C08B308D-DE86-420C-B978-F8800AAFE72C}"/>
    <dgm:cxn modelId="{7BAD6EF3-6674-4B0A-BCB7-A7681623A98B}" type="presOf" srcId="{7007D37E-23BC-4CE8-8744-E2822C454001}" destId="{B19F0FA5-A3A8-468B-9308-E53D59D7F25C}" srcOrd="0" destOrd="0" presId="urn:microsoft.com/office/officeart/2008/layout/VerticalCurvedList"/>
    <dgm:cxn modelId="{A2A73B5E-796C-4CDC-B983-C345EA176F7F}" type="presOf" srcId="{4A6ADCB6-2294-4720-BF13-3254CE02F785}" destId="{7597E05B-C857-4FD9-8396-D0A4C0ED1B05}" srcOrd="0" destOrd="0" presId="urn:microsoft.com/office/officeart/2008/layout/VerticalCurvedList"/>
    <dgm:cxn modelId="{C7A0524E-AB13-4179-AE95-166B43A1AFA9}" type="presOf" srcId="{E7977536-65C0-4AF1-9360-5EC6E0D6A989}" destId="{95278D32-4F79-445A-857D-BA0C07D0F7E9}" srcOrd="0" destOrd="0" presId="urn:microsoft.com/office/officeart/2008/layout/VerticalCurvedList"/>
    <dgm:cxn modelId="{3C5DE630-D92A-4527-AB40-E9CF6BF1C6F6}" srcId="{7007D37E-23BC-4CE8-8744-E2822C454001}" destId="{5D9CDC32-6CB5-473B-A25B-D6BAFEBC707F}" srcOrd="5" destOrd="0" parTransId="{90A36793-7D52-438E-ABD8-7C161848D8AF}" sibTransId="{D763003D-E29E-403D-A1E2-0FC0C995ED1D}"/>
    <dgm:cxn modelId="{614D01A6-8B2F-4933-88D3-D2904DF498D7}" type="presOf" srcId="{6819587F-3212-4961-AA8F-E446787DA688}" destId="{24B561E7-0298-4AF7-BBF1-B91602C79A0C}" srcOrd="0" destOrd="0" presId="urn:microsoft.com/office/officeart/2008/layout/VerticalCurvedList"/>
    <dgm:cxn modelId="{01C854C0-05FA-4DFF-832C-D086E39E42D8}" type="presOf" srcId="{E127F949-5AF4-49F6-9DFA-278EB1A8F662}" destId="{454085CB-5E46-4B08-B943-20BE57EA868A}" srcOrd="0" destOrd="0" presId="urn:microsoft.com/office/officeart/2008/layout/VerticalCurvedList"/>
    <dgm:cxn modelId="{869552D1-1629-4A84-BEBA-CA1C0CDFD175}" type="presOf" srcId="{5D9CDC32-6CB5-473B-A25B-D6BAFEBC707F}" destId="{4B0A2C97-EC79-4B63-869B-1E59E779ADB9}" srcOrd="0" destOrd="0" presId="urn:microsoft.com/office/officeart/2008/layout/VerticalCurvedList"/>
    <dgm:cxn modelId="{BC6A6D61-92FE-41F1-884E-BCE1D2F01CC9}" type="presParOf" srcId="{B19F0FA5-A3A8-468B-9308-E53D59D7F25C}" destId="{49837668-4357-4210-84FC-2ED6873F7B2E}" srcOrd="0" destOrd="0" presId="urn:microsoft.com/office/officeart/2008/layout/VerticalCurvedList"/>
    <dgm:cxn modelId="{42C5BDDA-293C-4E16-90C8-FFAF41F4A5FF}" type="presParOf" srcId="{49837668-4357-4210-84FC-2ED6873F7B2E}" destId="{E982C89E-81B8-4157-ACE3-379B65D17EC4}" srcOrd="0" destOrd="0" presId="urn:microsoft.com/office/officeart/2008/layout/VerticalCurvedList"/>
    <dgm:cxn modelId="{F543EF0E-09D8-4C21-9BAD-05F9AB73BA07}" type="presParOf" srcId="{E982C89E-81B8-4157-ACE3-379B65D17EC4}" destId="{C33673BD-1167-49B1-B927-5F47E2204588}" srcOrd="0" destOrd="0" presId="urn:microsoft.com/office/officeart/2008/layout/VerticalCurvedList"/>
    <dgm:cxn modelId="{028B7930-1CDA-44C1-96A5-50A8707FD3E3}" type="presParOf" srcId="{E982C89E-81B8-4157-ACE3-379B65D17EC4}" destId="{7597E05B-C857-4FD9-8396-D0A4C0ED1B05}" srcOrd="1" destOrd="0" presId="urn:microsoft.com/office/officeart/2008/layout/VerticalCurvedList"/>
    <dgm:cxn modelId="{8E5705E7-0F9C-4507-A922-800138D3382C}" type="presParOf" srcId="{E982C89E-81B8-4157-ACE3-379B65D17EC4}" destId="{E3E86AEA-EFE6-4CCD-9199-68B50EC7A386}" srcOrd="2" destOrd="0" presId="urn:microsoft.com/office/officeart/2008/layout/VerticalCurvedList"/>
    <dgm:cxn modelId="{E5313A24-DEE2-4CE0-98D7-2C91DFFDBD73}" type="presParOf" srcId="{E982C89E-81B8-4157-ACE3-379B65D17EC4}" destId="{1883AABD-CACC-4ED3-A7D5-3777FCEB4F00}" srcOrd="3" destOrd="0" presId="urn:microsoft.com/office/officeart/2008/layout/VerticalCurvedList"/>
    <dgm:cxn modelId="{DCC58549-B011-4A44-9F2B-22BFDD7A5769}" type="presParOf" srcId="{49837668-4357-4210-84FC-2ED6873F7B2E}" destId="{24B561E7-0298-4AF7-BBF1-B91602C79A0C}" srcOrd="1" destOrd="0" presId="urn:microsoft.com/office/officeart/2008/layout/VerticalCurvedList"/>
    <dgm:cxn modelId="{83F13F97-85C7-4483-BECE-1335CA273DAC}" type="presParOf" srcId="{49837668-4357-4210-84FC-2ED6873F7B2E}" destId="{A1D18420-C1A6-46B7-BE5B-A530E1963B79}" srcOrd="2" destOrd="0" presId="urn:microsoft.com/office/officeart/2008/layout/VerticalCurvedList"/>
    <dgm:cxn modelId="{8EF15285-F45A-49C4-9016-ACFA5CEDE40C}" type="presParOf" srcId="{A1D18420-C1A6-46B7-BE5B-A530E1963B79}" destId="{84FBAA03-B780-4C2B-9EBE-EFE52CD6AB30}" srcOrd="0" destOrd="0" presId="urn:microsoft.com/office/officeart/2008/layout/VerticalCurvedList"/>
    <dgm:cxn modelId="{1397A516-4542-4A21-B8CE-D1EC90194ECE}" type="presParOf" srcId="{49837668-4357-4210-84FC-2ED6873F7B2E}" destId="{454085CB-5E46-4B08-B943-20BE57EA868A}" srcOrd="3" destOrd="0" presId="urn:microsoft.com/office/officeart/2008/layout/VerticalCurvedList"/>
    <dgm:cxn modelId="{F54EA306-76BB-4C07-8BBD-C79021832AC2}" type="presParOf" srcId="{49837668-4357-4210-84FC-2ED6873F7B2E}" destId="{8769661E-2E71-44A4-983D-29ADF7E11760}" srcOrd="4" destOrd="0" presId="urn:microsoft.com/office/officeart/2008/layout/VerticalCurvedList"/>
    <dgm:cxn modelId="{B3AB7D22-1E0C-4FEC-8F18-42481723F4BA}" type="presParOf" srcId="{8769661E-2E71-44A4-983D-29ADF7E11760}" destId="{7C46D475-4D7F-4BCD-9FA2-04850A393621}" srcOrd="0" destOrd="0" presId="urn:microsoft.com/office/officeart/2008/layout/VerticalCurvedList"/>
    <dgm:cxn modelId="{9B54B190-199E-4382-B7F4-C35EB23E5583}" type="presParOf" srcId="{49837668-4357-4210-84FC-2ED6873F7B2E}" destId="{D26126A3-3997-4E6E-B868-583B3E834D49}" srcOrd="5" destOrd="0" presId="urn:microsoft.com/office/officeart/2008/layout/VerticalCurvedList"/>
    <dgm:cxn modelId="{4E753051-E61D-4265-BD70-4EDBCBA3DA60}" type="presParOf" srcId="{49837668-4357-4210-84FC-2ED6873F7B2E}" destId="{88356045-51A9-4B28-A739-41F630E1A7A0}" srcOrd="6" destOrd="0" presId="urn:microsoft.com/office/officeart/2008/layout/VerticalCurvedList"/>
    <dgm:cxn modelId="{AD091E7E-3904-4D15-87E2-98CEF4E3EEA7}" type="presParOf" srcId="{88356045-51A9-4B28-A739-41F630E1A7A0}" destId="{3E48A6EA-B632-4FE6-94C7-AFF3AF08AACF}" srcOrd="0" destOrd="0" presId="urn:microsoft.com/office/officeart/2008/layout/VerticalCurvedList"/>
    <dgm:cxn modelId="{29A16B48-08DF-44B6-9DD6-269FBE5A9358}" type="presParOf" srcId="{49837668-4357-4210-84FC-2ED6873F7B2E}" destId="{814FE8C1-CD92-4423-8266-3FDCDDF95D30}" srcOrd="7" destOrd="0" presId="urn:microsoft.com/office/officeart/2008/layout/VerticalCurvedList"/>
    <dgm:cxn modelId="{9874C75F-9F51-4F8D-BA8A-6CB2E9566636}" type="presParOf" srcId="{49837668-4357-4210-84FC-2ED6873F7B2E}" destId="{401274EC-67B8-4E48-A528-641268751DE1}" srcOrd="8" destOrd="0" presId="urn:microsoft.com/office/officeart/2008/layout/VerticalCurvedList"/>
    <dgm:cxn modelId="{683649BA-1999-4330-9135-2FC7D7176A20}" type="presParOf" srcId="{401274EC-67B8-4E48-A528-641268751DE1}" destId="{9E9841AF-76B9-4FBA-978D-7C1385EC4C81}" srcOrd="0" destOrd="0" presId="urn:microsoft.com/office/officeart/2008/layout/VerticalCurvedList"/>
    <dgm:cxn modelId="{FA0BE4EC-D448-4B7E-A34B-676B3CC20588}" type="presParOf" srcId="{49837668-4357-4210-84FC-2ED6873F7B2E}" destId="{95278D32-4F79-445A-857D-BA0C07D0F7E9}" srcOrd="9" destOrd="0" presId="urn:microsoft.com/office/officeart/2008/layout/VerticalCurvedList"/>
    <dgm:cxn modelId="{88164A0F-2C1A-4204-A76E-82B1315FB95D}" type="presParOf" srcId="{49837668-4357-4210-84FC-2ED6873F7B2E}" destId="{7D5DE65F-07B4-4348-8E68-BBF64B22C009}" srcOrd="10" destOrd="0" presId="urn:microsoft.com/office/officeart/2008/layout/VerticalCurvedList"/>
    <dgm:cxn modelId="{89F02F4A-4DA5-4BAE-95AE-8D3826FFE37A}" type="presParOf" srcId="{7D5DE65F-07B4-4348-8E68-BBF64B22C009}" destId="{BE460D30-8F48-4FD9-9B07-E2AED917844F}" srcOrd="0" destOrd="0" presId="urn:microsoft.com/office/officeart/2008/layout/VerticalCurvedList"/>
    <dgm:cxn modelId="{69C45B2C-D34C-4A22-BED1-E2B62AD317BE}" type="presParOf" srcId="{49837668-4357-4210-84FC-2ED6873F7B2E}" destId="{4B0A2C97-EC79-4B63-869B-1E59E779ADB9}" srcOrd="11" destOrd="0" presId="urn:microsoft.com/office/officeart/2008/layout/VerticalCurvedList"/>
    <dgm:cxn modelId="{3E40B31B-31D2-41EA-99FC-D01754DDF0A0}" type="presParOf" srcId="{49837668-4357-4210-84FC-2ED6873F7B2E}" destId="{99153184-48D6-4880-89BA-D87E797413CA}" srcOrd="12" destOrd="0" presId="urn:microsoft.com/office/officeart/2008/layout/VerticalCurvedList"/>
    <dgm:cxn modelId="{B5A04635-023F-4D55-97D4-09E94CEB78A3}" type="presParOf" srcId="{99153184-48D6-4880-89BA-D87E797413CA}" destId="{F94FC866-2D99-4D70-8A46-0120B66390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040F9-94BE-4DA3-A960-394323975878}"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ru-RU"/>
        </a:p>
      </dgm:t>
    </dgm:pt>
    <dgm:pt modelId="{7404A420-3E41-485C-B669-73BE90873790}">
      <dgm:prSet phldrT="[Текст]"/>
      <dgm:spPr/>
      <dgm:t>
        <a:bodyPr/>
        <a:lstStyle/>
        <a:p>
          <a:r>
            <a:rPr lang="ru-RU" b="1" dirty="0" smtClean="0">
              <a:solidFill>
                <a:schemeClr val="tx1"/>
              </a:solidFill>
            </a:rPr>
            <a:t>экскурсия в музей П.П. Бажова, музей «Писатели Урала»;</a:t>
          </a:r>
          <a:endParaRPr lang="ru-RU" b="1" dirty="0">
            <a:solidFill>
              <a:schemeClr val="tx1"/>
            </a:solidFill>
          </a:endParaRPr>
        </a:p>
      </dgm:t>
    </dgm:pt>
    <dgm:pt modelId="{57A95ADF-CF39-4AA5-8425-0ED03F69F0DE}" type="parTrans" cxnId="{14442E4F-AD29-4732-8D23-3F68C7B4EE04}">
      <dgm:prSet/>
      <dgm:spPr/>
      <dgm:t>
        <a:bodyPr/>
        <a:lstStyle/>
        <a:p>
          <a:endParaRPr lang="ru-RU"/>
        </a:p>
      </dgm:t>
    </dgm:pt>
    <dgm:pt modelId="{028A52C8-1198-40D1-B027-13A8B25BD5DE}" type="sibTrans" cxnId="{14442E4F-AD29-4732-8D23-3F68C7B4EE04}">
      <dgm:prSet/>
      <dgm:spPr/>
      <dgm:t>
        <a:bodyPr/>
        <a:lstStyle/>
        <a:p>
          <a:endParaRPr lang="ru-RU"/>
        </a:p>
      </dgm:t>
    </dgm:pt>
    <dgm:pt modelId="{B137E799-A284-439D-A31A-445E1A80546A}">
      <dgm:prSet phldrT="[Текст]"/>
      <dgm:spPr/>
      <dgm:t>
        <a:bodyPr/>
        <a:lstStyle/>
        <a:p>
          <a:r>
            <a:rPr lang="ru-RU" b="1" dirty="0" smtClean="0">
              <a:solidFill>
                <a:schemeClr val="tx1"/>
              </a:solidFill>
            </a:rPr>
            <a:t>посещение выставочного проекта «Сказы и Сказки»;</a:t>
          </a:r>
          <a:endParaRPr lang="ru-RU" b="1" dirty="0">
            <a:solidFill>
              <a:schemeClr val="tx1"/>
            </a:solidFill>
          </a:endParaRPr>
        </a:p>
      </dgm:t>
    </dgm:pt>
    <dgm:pt modelId="{1853DC5E-19A2-4ED5-BDF4-2B7B7F6B0038}" type="parTrans" cxnId="{68892F4E-9CFE-43EE-BC57-24DCEE8ACB13}">
      <dgm:prSet/>
      <dgm:spPr/>
      <dgm:t>
        <a:bodyPr/>
        <a:lstStyle/>
        <a:p>
          <a:endParaRPr lang="ru-RU"/>
        </a:p>
      </dgm:t>
    </dgm:pt>
    <dgm:pt modelId="{23064BAA-C0C4-400E-919C-CF18474B82C2}" type="sibTrans" cxnId="{68892F4E-9CFE-43EE-BC57-24DCEE8ACB13}">
      <dgm:prSet/>
      <dgm:spPr/>
      <dgm:t>
        <a:bodyPr/>
        <a:lstStyle/>
        <a:p>
          <a:endParaRPr lang="ru-RU"/>
        </a:p>
      </dgm:t>
    </dgm:pt>
    <dgm:pt modelId="{9263D608-0F86-41ED-9AFA-2DD51E168BE2}">
      <dgm:prSet phldrT="[Текст]"/>
      <dgm:spPr/>
      <dgm:t>
        <a:bodyPr/>
        <a:lstStyle/>
        <a:p>
          <a:r>
            <a:rPr lang="ru-RU" b="1" dirty="0" smtClean="0">
              <a:solidFill>
                <a:schemeClr val="tx1"/>
              </a:solidFill>
            </a:rPr>
            <a:t>участие в викторине по сказке П. П. Бажова «Серебряное копытце»;</a:t>
          </a:r>
          <a:endParaRPr lang="ru-RU" b="1" dirty="0">
            <a:solidFill>
              <a:schemeClr val="tx1"/>
            </a:solidFill>
          </a:endParaRPr>
        </a:p>
      </dgm:t>
    </dgm:pt>
    <dgm:pt modelId="{5D223E80-EAB2-4D21-B0E0-9594291F28F2}" type="parTrans" cxnId="{F152DBF8-4776-4703-A76E-3AAFE26A5A32}">
      <dgm:prSet/>
      <dgm:spPr/>
      <dgm:t>
        <a:bodyPr/>
        <a:lstStyle/>
        <a:p>
          <a:endParaRPr lang="ru-RU"/>
        </a:p>
      </dgm:t>
    </dgm:pt>
    <dgm:pt modelId="{8315AF2F-82D3-430D-AA3A-D37E4FF694FE}" type="sibTrans" cxnId="{F152DBF8-4776-4703-A76E-3AAFE26A5A32}">
      <dgm:prSet/>
      <dgm:spPr/>
      <dgm:t>
        <a:bodyPr/>
        <a:lstStyle/>
        <a:p>
          <a:endParaRPr lang="ru-RU"/>
        </a:p>
      </dgm:t>
    </dgm:pt>
    <dgm:pt modelId="{E61E34DD-FBBB-42DE-B6D1-8DD02500AEEE}">
      <dgm:prSet/>
      <dgm:spPr/>
      <dgm:t>
        <a:bodyPr/>
        <a:lstStyle/>
        <a:p>
          <a:r>
            <a:rPr lang="ru-RU" b="1" dirty="0" smtClean="0">
              <a:solidFill>
                <a:schemeClr val="tx1"/>
              </a:solidFill>
            </a:rPr>
            <a:t>просмотр презентации для детей о различных видах театра;</a:t>
          </a:r>
          <a:endParaRPr lang="ru-RU" b="1" dirty="0">
            <a:solidFill>
              <a:schemeClr val="tx1"/>
            </a:solidFill>
          </a:endParaRPr>
        </a:p>
      </dgm:t>
    </dgm:pt>
    <dgm:pt modelId="{FDB07616-1143-47B1-8A70-498CDC99330F}" type="parTrans" cxnId="{0EB7FC6B-D660-462F-9380-76CFD19C26C3}">
      <dgm:prSet/>
      <dgm:spPr/>
      <dgm:t>
        <a:bodyPr/>
        <a:lstStyle/>
        <a:p>
          <a:endParaRPr lang="ru-RU"/>
        </a:p>
      </dgm:t>
    </dgm:pt>
    <dgm:pt modelId="{AEDB833F-1DC3-437A-9EE3-1A8E366E0D46}" type="sibTrans" cxnId="{0EB7FC6B-D660-462F-9380-76CFD19C26C3}">
      <dgm:prSet/>
      <dgm:spPr/>
      <dgm:t>
        <a:bodyPr/>
        <a:lstStyle/>
        <a:p>
          <a:endParaRPr lang="ru-RU"/>
        </a:p>
      </dgm:t>
    </dgm:pt>
    <dgm:pt modelId="{47CFD718-769E-4A64-A763-1A37A38AD929}">
      <dgm:prSet/>
      <dgm:spPr/>
      <dgm:t>
        <a:bodyPr/>
        <a:lstStyle/>
        <a:p>
          <a:r>
            <a:rPr lang="ru-RU" b="1" dirty="0" smtClean="0">
              <a:solidFill>
                <a:schemeClr val="tx1"/>
              </a:solidFill>
            </a:rPr>
            <a:t>подготовка к спектаклю  с детьми для дальнейшего показа спектакля настоящим зрителям - детям средней группы;</a:t>
          </a:r>
          <a:endParaRPr lang="ru-RU" b="1" dirty="0">
            <a:solidFill>
              <a:schemeClr val="tx1"/>
            </a:solidFill>
          </a:endParaRPr>
        </a:p>
      </dgm:t>
    </dgm:pt>
    <dgm:pt modelId="{DB382637-E58A-4135-9149-6398F32D4A25}" type="parTrans" cxnId="{FCCCE815-712D-444E-9B07-9EFCCE1B7AC7}">
      <dgm:prSet/>
      <dgm:spPr/>
      <dgm:t>
        <a:bodyPr/>
        <a:lstStyle/>
        <a:p>
          <a:endParaRPr lang="ru-RU"/>
        </a:p>
      </dgm:t>
    </dgm:pt>
    <dgm:pt modelId="{07C5481C-87A2-457B-830B-C732BF04E2B9}" type="sibTrans" cxnId="{FCCCE815-712D-444E-9B07-9EFCCE1B7AC7}">
      <dgm:prSet/>
      <dgm:spPr/>
      <dgm:t>
        <a:bodyPr/>
        <a:lstStyle/>
        <a:p>
          <a:endParaRPr lang="ru-RU"/>
        </a:p>
      </dgm:t>
    </dgm:pt>
    <dgm:pt modelId="{13AE4308-4285-4028-A9BD-DC085F213747}">
      <dgm:prSet/>
      <dgm:spPr/>
      <dgm:t>
        <a:bodyPr/>
        <a:lstStyle/>
        <a:p>
          <a:r>
            <a:rPr lang="ru-RU" b="1" dirty="0" smtClean="0">
              <a:solidFill>
                <a:schemeClr val="tx1"/>
              </a:solidFill>
            </a:rPr>
            <a:t>изобразительная деятельность с детьми. </a:t>
          </a:r>
          <a:endParaRPr lang="ru-RU" b="1" dirty="0">
            <a:solidFill>
              <a:schemeClr val="tx1"/>
            </a:solidFill>
          </a:endParaRPr>
        </a:p>
      </dgm:t>
    </dgm:pt>
    <dgm:pt modelId="{0D9CB066-6ED5-499C-8637-FC829F10756A}" type="parTrans" cxnId="{83F04333-37C3-4D27-A8B2-EE45D7436B78}">
      <dgm:prSet/>
      <dgm:spPr/>
      <dgm:t>
        <a:bodyPr/>
        <a:lstStyle/>
        <a:p>
          <a:endParaRPr lang="ru-RU"/>
        </a:p>
      </dgm:t>
    </dgm:pt>
    <dgm:pt modelId="{9270DEF1-E963-4232-9069-6BC3B1D5A80A}" type="sibTrans" cxnId="{83F04333-37C3-4D27-A8B2-EE45D7436B78}">
      <dgm:prSet/>
      <dgm:spPr/>
      <dgm:t>
        <a:bodyPr/>
        <a:lstStyle/>
        <a:p>
          <a:endParaRPr lang="ru-RU"/>
        </a:p>
      </dgm:t>
    </dgm:pt>
    <dgm:pt modelId="{0DD15A1B-B6D4-450F-818B-478A4C73A39E}">
      <dgm:prSet/>
      <dgm:spPr/>
      <dgm:t>
        <a:bodyPr/>
        <a:lstStyle/>
        <a:p>
          <a:endParaRPr lang="ru-RU" b="1" dirty="0">
            <a:solidFill>
              <a:schemeClr val="tx1"/>
            </a:solidFill>
          </a:endParaRPr>
        </a:p>
      </dgm:t>
    </dgm:pt>
    <dgm:pt modelId="{F7FE8370-2272-4C74-8F32-51AD26D1AF38}" type="parTrans" cxnId="{E4F35DA7-F9DF-4E4F-8262-01512A99412E}">
      <dgm:prSet/>
      <dgm:spPr/>
      <dgm:t>
        <a:bodyPr/>
        <a:lstStyle/>
        <a:p>
          <a:endParaRPr lang="ru-RU"/>
        </a:p>
      </dgm:t>
    </dgm:pt>
    <dgm:pt modelId="{A633A62C-A47B-434C-8BB0-25EABC8C5147}" type="sibTrans" cxnId="{E4F35DA7-F9DF-4E4F-8262-01512A99412E}">
      <dgm:prSet/>
      <dgm:spPr/>
      <dgm:t>
        <a:bodyPr/>
        <a:lstStyle/>
        <a:p>
          <a:endParaRPr lang="ru-RU"/>
        </a:p>
      </dgm:t>
    </dgm:pt>
    <dgm:pt modelId="{341F74F6-3705-493F-AC64-F5C56E9D0E3C}">
      <dgm:prSet/>
      <dgm:spPr/>
      <dgm:t>
        <a:bodyPr/>
        <a:lstStyle/>
        <a:p>
          <a:endParaRPr lang="ru-RU"/>
        </a:p>
      </dgm:t>
    </dgm:pt>
    <dgm:pt modelId="{69FD466C-C14D-4A2D-802F-5EA4A953AE30}" type="parTrans" cxnId="{7762494C-3AE6-4222-9CC7-C5DF7FF2BA99}">
      <dgm:prSet/>
      <dgm:spPr/>
      <dgm:t>
        <a:bodyPr/>
        <a:lstStyle/>
        <a:p>
          <a:endParaRPr lang="ru-RU"/>
        </a:p>
      </dgm:t>
    </dgm:pt>
    <dgm:pt modelId="{7850B412-F81B-4436-AA40-AC05D27A87AD}" type="sibTrans" cxnId="{7762494C-3AE6-4222-9CC7-C5DF7FF2BA99}">
      <dgm:prSet/>
      <dgm:spPr/>
      <dgm:t>
        <a:bodyPr/>
        <a:lstStyle/>
        <a:p>
          <a:endParaRPr lang="ru-RU"/>
        </a:p>
      </dgm:t>
    </dgm:pt>
    <dgm:pt modelId="{B72873D3-B91B-4CC9-BC36-96E866B30D1B}">
      <dgm:prSet/>
      <dgm:spPr/>
      <dgm:t>
        <a:bodyPr/>
        <a:lstStyle/>
        <a:p>
          <a:endParaRPr lang="ru-RU"/>
        </a:p>
      </dgm:t>
    </dgm:pt>
    <dgm:pt modelId="{FDD8C315-92ED-4757-983A-FC8A932DB6C7}" type="parTrans" cxnId="{BC9384AB-2A4A-423F-9D85-3A93A7CAFCD5}">
      <dgm:prSet/>
      <dgm:spPr/>
      <dgm:t>
        <a:bodyPr/>
        <a:lstStyle/>
        <a:p>
          <a:endParaRPr lang="ru-RU"/>
        </a:p>
      </dgm:t>
    </dgm:pt>
    <dgm:pt modelId="{F05E392A-96A6-49F8-B0CB-4E5577BC5993}" type="sibTrans" cxnId="{BC9384AB-2A4A-423F-9D85-3A93A7CAFCD5}">
      <dgm:prSet/>
      <dgm:spPr/>
      <dgm:t>
        <a:bodyPr/>
        <a:lstStyle/>
        <a:p>
          <a:endParaRPr lang="ru-RU"/>
        </a:p>
      </dgm:t>
    </dgm:pt>
    <dgm:pt modelId="{BCC09CF4-F871-43CA-9932-8B293D2F9126}">
      <dgm:prSet/>
      <dgm:spPr/>
      <dgm:t>
        <a:bodyPr/>
        <a:lstStyle/>
        <a:p>
          <a:endParaRPr lang="ru-RU"/>
        </a:p>
      </dgm:t>
    </dgm:pt>
    <dgm:pt modelId="{C62B1D43-A020-4377-B775-496517973418}" type="parTrans" cxnId="{62F2A5C8-288A-4399-A519-18B589F397FF}">
      <dgm:prSet/>
      <dgm:spPr/>
      <dgm:t>
        <a:bodyPr/>
        <a:lstStyle/>
        <a:p>
          <a:endParaRPr lang="ru-RU"/>
        </a:p>
      </dgm:t>
    </dgm:pt>
    <dgm:pt modelId="{83E7F7DD-4383-4430-8B6C-DBF4349FEBB4}" type="sibTrans" cxnId="{62F2A5C8-288A-4399-A519-18B589F397FF}">
      <dgm:prSet/>
      <dgm:spPr/>
      <dgm:t>
        <a:bodyPr/>
        <a:lstStyle/>
        <a:p>
          <a:endParaRPr lang="ru-RU"/>
        </a:p>
      </dgm:t>
    </dgm:pt>
    <dgm:pt modelId="{A53AE868-81C7-41E8-BCDE-38896A9A1F4C}">
      <dgm:prSet/>
      <dgm:spPr/>
      <dgm:t>
        <a:bodyPr/>
        <a:lstStyle/>
        <a:p>
          <a:endParaRPr lang="ru-RU"/>
        </a:p>
      </dgm:t>
    </dgm:pt>
    <dgm:pt modelId="{1CA05AA4-282E-4DFA-B936-C496B1DF3177}" type="parTrans" cxnId="{3B9EB2F5-D6B1-4A88-8EFE-1099B18139BA}">
      <dgm:prSet/>
      <dgm:spPr/>
      <dgm:t>
        <a:bodyPr/>
        <a:lstStyle/>
        <a:p>
          <a:endParaRPr lang="ru-RU"/>
        </a:p>
      </dgm:t>
    </dgm:pt>
    <dgm:pt modelId="{2478D83B-5297-443E-922A-766C22C794FF}" type="sibTrans" cxnId="{3B9EB2F5-D6B1-4A88-8EFE-1099B18139BA}">
      <dgm:prSet/>
      <dgm:spPr/>
      <dgm:t>
        <a:bodyPr/>
        <a:lstStyle/>
        <a:p>
          <a:endParaRPr lang="ru-RU"/>
        </a:p>
      </dgm:t>
    </dgm:pt>
    <dgm:pt modelId="{4885D2EC-72A9-4048-B8C5-58086B803E5D}">
      <dgm:prSet/>
      <dgm:spPr/>
      <dgm:t>
        <a:bodyPr/>
        <a:lstStyle/>
        <a:p>
          <a:endParaRPr lang="ru-RU"/>
        </a:p>
      </dgm:t>
    </dgm:pt>
    <dgm:pt modelId="{1C55D682-7EE9-4F4C-A7EE-C1B14FEB67EC}" type="parTrans" cxnId="{8A5B099F-6138-4729-B8C5-3565E676A2B6}">
      <dgm:prSet/>
      <dgm:spPr/>
      <dgm:t>
        <a:bodyPr/>
        <a:lstStyle/>
        <a:p>
          <a:endParaRPr lang="ru-RU"/>
        </a:p>
      </dgm:t>
    </dgm:pt>
    <dgm:pt modelId="{B47DEE1C-633C-4AE1-A2CF-2C664F94E962}" type="sibTrans" cxnId="{8A5B099F-6138-4729-B8C5-3565E676A2B6}">
      <dgm:prSet/>
      <dgm:spPr/>
      <dgm:t>
        <a:bodyPr/>
        <a:lstStyle/>
        <a:p>
          <a:endParaRPr lang="ru-RU"/>
        </a:p>
      </dgm:t>
    </dgm:pt>
    <dgm:pt modelId="{D3990D97-266B-4D9D-8CF8-726212B462EC}">
      <dgm:prSet/>
      <dgm:spPr/>
      <dgm:t>
        <a:bodyPr/>
        <a:lstStyle/>
        <a:p>
          <a:endParaRPr lang="ru-RU"/>
        </a:p>
      </dgm:t>
    </dgm:pt>
    <dgm:pt modelId="{80770743-B751-4D71-86A3-CB4DFDB67F63}" type="parTrans" cxnId="{6B0129AF-EE25-4E44-853C-F436C7DDC6F8}">
      <dgm:prSet/>
      <dgm:spPr/>
      <dgm:t>
        <a:bodyPr/>
        <a:lstStyle/>
        <a:p>
          <a:endParaRPr lang="ru-RU"/>
        </a:p>
      </dgm:t>
    </dgm:pt>
    <dgm:pt modelId="{FE34C7B8-5A75-485A-B264-1D0DF28B7373}" type="sibTrans" cxnId="{6B0129AF-EE25-4E44-853C-F436C7DDC6F8}">
      <dgm:prSet/>
      <dgm:spPr/>
      <dgm:t>
        <a:bodyPr/>
        <a:lstStyle/>
        <a:p>
          <a:endParaRPr lang="ru-RU"/>
        </a:p>
      </dgm:t>
    </dgm:pt>
    <dgm:pt modelId="{04D38DBB-07AC-4D3B-85BB-40680A0FA7CB}">
      <dgm:prSet/>
      <dgm:spPr/>
      <dgm:t>
        <a:bodyPr/>
        <a:lstStyle/>
        <a:p>
          <a:endParaRPr lang="ru-RU"/>
        </a:p>
      </dgm:t>
    </dgm:pt>
    <dgm:pt modelId="{455B9584-1D4C-4F9A-8598-72D612297FF7}" type="parTrans" cxnId="{5139F6DD-A2E5-4823-BC50-D41411D19710}">
      <dgm:prSet/>
      <dgm:spPr/>
      <dgm:t>
        <a:bodyPr/>
        <a:lstStyle/>
        <a:p>
          <a:endParaRPr lang="ru-RU"/>
        </a:p>
      </dgm:t>
    </dgm:pt>
    <dgm:pt modelId="{65AA5D16-093E-42D7-A736-5AC95456E9F5}" type="sibTrans" cxnId="{5139F6DD-A2E5-4823-BC50-D41411D19710}">
      <dgm:prSet/>
      <dgm:spPr/>
      <dgm:t>
        <a:bodyPr/>
        <a:lstStyle/>
        <a:p>
          <a:endParaRPr lang="ru-RU"/>
        </a:p>
      </dgm:t>
    </dgm:pt>
    <dgm:pt modelId="{09C4AB51-EBCE-4143-84DD-6A3E1BE55FDE}">
      <dgm:prSet/>
      <dgm:spPr/>
      <dgm:t>
        <a:bodyPr/>
        <a:lstStyle/>
        <a:p>
          <a:endParaRPr lang="ru-RU"/>
        </a:p>
      </dgm:t>
    </dgm:pt>
    <dgm:pt modelId="{1575F30A-C9EF-4A21-9894-51FCC6517C35}" type="parTrans" cxnId="{291DF4F9-40CD-47C5-90F5-3F1DD8456CB8}">
      <dgm:prSet/>
      <dgm:spPr/>
      <dgm:t>
        <a:bodyPr/>
        <a:lstStyle/>
        <a:p>
          <a:endParaRPr lang="ru-RU"/>
        </a:p>
      </dgm:t>
    </dgm:pt>
    <dgm:pt modelId="{EF8E27CA-E4C3-48F0-BD5B-08324F800BBF}" type="sibTrans" cxnId="{291DF4F9-40CD-47C5-90F5-3F1DD8456CB8}">
      <dgm:prSet/>
      <dgm:spPr/>
      <dgm:t>
        <a:bodyPr/>
        <a:lstStyle/>
        <a:p>
          <a:endParaRPr lang="ru-RU"/>
        </a:p>
      </dgm:t>
    </dgm:pt>
    <dgm:pt modelId="{EA25664F-EEBD-486E-9495-C236F62B7342}">
      <dgm:prSet/>
      <dgm:spPr/>
      <dgm:t>
        <a:bodyPr/>
        <a:lstStyle/>
        <a:p>
          <a:endParaRPr lang="ru-RU"/>
        </a:p>
      </dgm:t>
    </dgm:pt>
    <dgm:pt modelId="{57ABD3A5-EA1A-4C7F-9B6B-5FE38F40C1EB}" type="parTrans" cxnId="{A7AA3CF5-EDAD-4F4B-8548-70D77B6DA094}">
      <dgm:prSet/>
      <dgm:spPr/>
      <dgm:t>
        <a:bodyPr/>
        <a:lstStyle/>
        <a:p>
          <a:endParaRPr lang="ru-RU"/>
        </a:p>
      </dgm:t>
    </dgm:pt>
    <dgm:pt modelId="{FA3B09E2-A88E-4C4B-BC6A-2F07CF09C43B}" type="sibTrans" cxnId="{A7AA3CF5-EDAD-4F4B-8548-70D77B6DA094}">
      <dgm:prSet/>
      <dgm:spPr/>
      <dgm:t>
        <a:bodyPr/>
        <a:lstStyle/>
        <a:p>
          <a:endParaRPr lang="ru-RU"/>
        </a:p>
      </dgm:t>
    </dgm:pt>
    <dgm:pt modelId="{C2DA6E99-6225-4CC6-9DF0-DD4D0FE22B12}">
      <dgm:prSet/>
      <dgm:spPr/>
      <dgm:t>
        <a:bodyPr/>
        <a:lstStyle/>
        <a:p>
          <a:endParaRPr lang="ru-RU"/>
        </a:p>
      </dgm:t>
    </dgm:pt>
    <dgm:pt modelId="{D86AEE3B-6594-43C7-B139-697346E828A6}" type="parTrans" cxnId="{6AC1E440-DFC5-4C31-B904-4FE350D9245B}">
      <dgm:prSet/>
      <dgm:spPr/>
      <dgm:t>
        <a:bodyPr/>
        <a:lstStyle/>
        <a:p>
          <a:endParaRPr lang="ru-RU"/>
        </a:p>
      </dgm:t>
    </dgm:pt>
    <dgm:pt modelId="{0C4CDC54-83EC-4077-AAB4-633F123390DE}" type="sibTrans" cxnId="{6AC1E440-DFC5-4C31-B904-4FE350D9245B}">
      <dgm:prSet/>
      <dgm:spPr/>
      <dgm:t>
        <a:bodyPr/>
        <a:lstStyle/>
        <a:p>
          <a:endParaRPr lang="ru-RU"/>
        </a:p>
      </dgm:t>
    </dgm:pt>
    <dgm:pt modelId="{EE62B3CF-307A-4E60-8BCF-BE9E9992664A}">
      <dgm:prSet/>
      <dgm:spPr/>
      <dgm:t>
        <a:bodyPr/>
        <a:lstStyle/>
        <a:p>
          <a:endParaRPr lang="ru-RU" dirty="0"/>
        </a:p>
      </dgm:t>
    </dgm:pt>
    <dgm:pt modelId="{131C48FB-A498-4F65-A8F2-5CCE05388DA1}" type="parTrans" cxnId="{1B93CE7A-86E6-4988-9FF7-2E0A21208A50}">
      <dgm:prSet/>
      <dgm:spPr/>
      <dgm:t>
        <a:bodyPr/>
        <a:lstStyle/>
        <a:p>
          <a:endParaRPr lang="ru-RU"/>
        </a:p>
      </dgm:t>
    </dgm:pt>
    <dgm:pt modelId="{C21F2F29-9FDC-4EF5-BCEB-C21728326E66}" type="sibTrans" cxnId="{1B93CE7A-86E6-4988-9FF7-2E0A21208A50}">
      <dgm:prSet/>
      <dgm:spPr/>
      <dgm:t>
        <a:bodyPr/>
        <a:lstStyle/>
        <a:p>
          <a:endParaRPr lang="ru-RU"/>
        </a:p>
      </dgm:t>
    </dgm:pt>
    <dgm:pt modelId="{F7AC5A5A-693C-4BE9-A1D2-7D35A4F9568B}">
      <dgm:prSet/>
      <dgm:spPr/>
      <dgm:t>
        <a:bodyPr/>
        <a:lstStyle/>
        <a:p>
          <a:r>
            <a:rPr lang="ru-RU" b="1" dirty="0" smtClean="0">
              <a:solidFill>
                <a:schemeClr val="tx1"/>
              </a:solidFill>
            </a:rPr>
            <a:t>просмотр презентации для детей «Наш Бажов»;</a:t>
          </a:r>
          <a:endParaRPr lang="ru-RU" b="1" dirty="0">
            <a:solidFill>
              <a:schemeClr val="tx1"/>
            </a:solidFill>
          </a:endParaRPr>
        </a:p>
      </dgm:t>
    </dgm:pt>
    <dgm:pt modelId="{522BB486-903F-4F7C-A386-3586222E23F4}" type="parTrans" cxnId="{A9993E2C-2FEA-401E-B3A7-26013EEA4510}">
      <dgm:prSet/>
      <dgm:spPr/>
      <dgm:t>
        <a:bodyPr/>
        <a:lstStyle/>
        <a:p>
          <a:endParaRPr lang="ru-RU"/>
        </a:p>
      </dgm:t>
    </dgm:pt>
    <dgm:pt modelId="{618642C5-4C95-4989-B3AD-C8C85F9D9A29}" type="sibTrans" cxnId="{A9993E2C-2FEA-401E-B3A7-26013EEA4510}">
      <dgm:prSet/>
      <dgm:spPr/>
      <dgm:t>
        <a:bodyPr/>
        <a:lstStyle/>
        <a:p>
          <a:endParaRPr lang="ru-RU"/>
        </a:p>
      </dgm:t>
    </dgm:pt>
    <dgm:pt modelId="{7691B640-2464-45E8-9F0F-495A94630076}" type="pres">
      <dgm:prSet presAssocID="{CFF040F9-94BE-4DA3-A960-394323975878}" presName="Name0" presStyleCnt="0">
        <dgm:presLayoutVars>
          <dgm:chMax val="7"/>
          <dgm:chPref val="7"/>
          <dgm:dir/>
        </dgm:presLayoutVars>
      </dgm:prSet>
      <dgm:spPr/>
      <dgm:t>
        <a:bodyPr/>
        <a:lstStyle/>
        <a:p>
          <a:endParaRPr lang="ru-RU"/>
        </a:p>
      </dgm:t>
    </dgm:pt>
    <dgm:pt modelId="{7A8DB3FB-EEBC-4C42-BE92-73AA5E1F262A}" type="pres">
      <dgm:prSet presAssocID="{CFF040F9-94BE-4DA3-A960-394323975878}" presName="Name1" presStyleCnt="0"/>
      <dgm:spPr/>
    </dgm:pt>
    <dgm:pt modelId="{2FA54BF7-91F4-47E8-ABC4-6426B8C2A56C}" type="pres">
      <dgm:prSet presAssocID="{CFF040F9-94BE-4DA3-A960-394323975878}" presName="cycle" presStyleCnt="0"/>
      <dgm:spPr/>
    </dgm:pt>
    <dgm:pt modelId="{AD5CB3C1-42E5-4E32-B75B-E9A8D8A3F086}" type="pres">
      <dgm:prSet presAssocID="{CFF040F9-94BE-4DA3-A960-394323975878}" presName="srcNode" presStyleLbl="node1" presStyleIdx="0" presStyleCnt="7"/>
      <dgm:spPr/>
    </dgm:pt>
    <dgm:pt modelId="{8CA42197-9609-46FE-A617-AEA28B9E131D}" type="pres">
      <dgm:prSet presAssocID="{CFF040F9-94BE-4DA3-A960-394323975878}" presName="conn" presStyleLbl="parChTrans1D2" presStyleIdx="0" presStyleCnt="1"/>
      <dgm:spPr/>
      <dgm:t>
        <a:bodyPr/>
        <a:lstStyle/>
        <a:p>
          <a:endParaRPr lang="ru-RU"/>
        </a:p>
      </dgm:t>
    </dgm:pt>
    <dgm:pt modelId="{87481746-6868-430C-9D9D-BFA0D00A3FE5}" type="pres">
      <dgm:prSet presAssocID="{CFF040F9-94BE-4DA3-A960-394323975878}" presName="extraNode" presStyleLbl="node1" presStyleIdx="0" presStyleCnt="7"/>
      <dgm:spPr/>
    </dgm:pt>
    <dgm:pt modelId="{72B52C2B-7971-4B3B-A489-C29364FA6F34}" type="pres">
      <dgm:prSet presAssocID="{CFF040F9-94BE-4DA3-A960-394323975878}" presName="dstNode" presStyleLbl="node1" presStyleIdx="0" presStyleCnt="7"/>
      <dgm:spPr/>
    </dgm:pt>
    <dgm:pt modelId="{C49163BC-208B-48B9-928C-3E320E08C1A3}" type="pres">
      <dgm:prSet presAssocID="{7404A420-3E41-485C-B669-73BE90873790}" presName="text_1" presStyleLbl="node1" presStyleIdx="0" presStyleCnt="7">
        <dgm:presLayoutVars>
          <dgm:bulletEnabled val="1"/>
        </dgm:presLayoutVars>
      </dgm:prSet>
      <dgm:spPr/>
      <dgm:t>
        <a:bodyPr/>
        <a:lstStyle/>
        <a:p>
          <a:endParaRPr lang="ru-RU"/>
        </a:p>
      </dgm:t>
    </dgm:pt>
    <dgm:pt modelId="{8974FA65-42B2-41A7-93CC-A78EF3BBA1BD}" type="pres">
      <dgm:prSet presAssocID="{7404A420-3E41-485C-B669-73BE90873790}" presName="accent_1" presStyleCnt="0"/>
      <dgm:spPr/>
    </dgm:pt>
    <dgm:pt modelId="{B8D29458-DFA6-4C36-8C4B-3681E4E4EDE5}" type="pres">
      <dgm:prSet presAssocID="{7404A420-3E41-485C-B669-73BE90873790}" presName="accentRepeatNode" presStyleLbl="solidFgAcc1" presStyleIdx="0" presStyleCnt="7"/>
      <dgm:spPr/>
    </dgm:pt>
    <dgm:pt modelId="{E5340EF4-9FFE-47FA-ABEB-15B744C16A83}" type="pres">
      <dgm:prSet presAssocID="{B137E799-A284-439D-A31A-445E1A80546A}" presName="text_2" presStyleLbl="node1" presStyleIdx="1" presStyleCnt="7">
        <dgm:presLayoutVars>
          <dgm:bulletEnabled val="1"/>
        </dgm:presLayoutVars>
      </dgm:prSet>
      <dgm:spPr/>
      <dgm:t>
        <a:bodyPr/>
        <a:lstStyle/>
        <a:p>
          <a:endParaRPr lang="ru-RU"/>
        </a:p>
      </dgm:t>
    </dgm:pt>
    <dgm:pt modelId="{8DC1A449-8A84-498C-B11E-E2284A4313C3}" type="pres">
      <dgm:prSet presAssocID="{B137E799-A284-439D-A31A-445E1A80546A}" presName="accent_2" presStyleCnt="0"/>
      <dgm:spPr/>
    </dgm:pt>
    <dgm:pt modelId="{74428932-49C2-4A37-B312-7B1C540F38B5}" type="pres">
      <dgm:prSet presAssocID="{B137E799-A284-439D-A31A-445E1A80546A}" presName="accentRepeatNode" presStyleLbl="solidFgAcc1" presStyleIdx="1" presStyleCnt="7"/>
      <dgm:spPr/>
    </dgm:pt>
    <dgm:pt modelId="{2677E961-5B9D-4408-ADBC-229FD711C82B}" type="pres">
      <dgm:prSet presAssocID="{F7AC5A5A-693C-4BE9-A1D2-7D35A4F9568B}" presName="text_3" presStyleLbl="node1" presStyleIdx="2" presStyleCnt="7">
        <dgm:presLayoutVars>
          <dgm:bulletEnabled val="1"/>
        </dgm:presLayoutVars>
      </dgm:prSet>
      <dgm:spPr/>
      <dgm:t>
        <a:bodyPr/>
        <a:lstStyle/>
        <a:p>
          <a:endParaRPr lang="ru-RU"/>
        </a:p>
      </dgm:t>
    </dgm:pt>
    <dgm:pt modelId="{F4818EA7-49EB-40F0-8CE2-5C5CD8C18BE4}" type="pres">
      <dgm:prSet presAssocID="{F7AC5A5A-693C-4BE9-A1D2-7D35A4F9568B}" presName="accent_3" presStyleCnt="0"/>
      <dgm:spPr/>
    </dgm:pt>
    <dgm:pt modelId="{34CE434F-81FB-4C30-B4FD-8F79E502CC7C}" type="pres">
      <dgm:prSet presAssocID="{F7AC5A5A-693C-4BE9-A1D2-7D35A4F9568B}" presName="accentRepeatNode" presStyleLbl="solidFgAcc1" presStyleIdx="2" presStyleCnt="7"/>
      <dgm:spPr/>
    </dgm:pt>
    <dgm:pt modelId="{FF91206E-9188-4864-894C-214E3A0167BB}" type="pres">
      <dgm:prSet presAssocID="{9263D608-0F86-41ED-9AFA-2DD51E168BE2}" presName="text_4" presStyleLbl="node1" presStyleIdx="3" presStyleCnt="7">
        <dgm:presLayoutVars>
          <dgm:bulletEnabled val="1"/>
        </dgm:presLayoutVars>
      </dgm:prSet>
      <dgm:spPr/>
      <dgm:t>
        <a:bodyPr/>
        <a:lstStyle/>
        <a:p>
          <a:endParaRPr lang="ru-RU"/>
        </a:p>
      </dgm:t>
    </dgm:pt>
    <dgm:pt modelId="{B9E445C2-BB5F-4B72-A7F1-9D6D5F1666C1}" type="pres">
      <dgm:prSet presAssocID="{9263D608-0F86-41ED-9AFA-2DD51E168BE2}" presName="accent_4" presStyleCnt="0"/>
      <dgm:spPr/>
    </dgm:pt>
    <dgm:pt modelId="{28707952-B550-4889-BFB7-080E47382CAB}" type="pres">
      <dgm:prSet presAssocID="{9263D608-0F86-41ED-9AFA-2DD51E168BE2}" presName="accentRepeatNode" presStyleLbl="solidFgAcc1" presStyleIdx="3" presStyleCnt="7"/>
      <dgm:spPr/>
    </dgm:pt>
    <dgm:pt modelId="{F1012D2A-E9C7-40CC-BD20-C3D377B9676E}" type="pres">
      <dgm:prSet presAssocID="{E61E34DD-FBBB-42DE-B6D1-8DD02500AEEE}" presName="text_5" presStyleLbl="node1" presStyleIdx="4" presStyleCnt="7">
        <dgm:presLayoutVars>
          <dgm:bulletEnabled val="1"/>
        </dgm:presLayoutVars>
      </dgm:prSet>
      <dgm:spPr/>
      <dgm:t>
        <a:bodyPr/>
        <a:lstStyle/>
        <a:p>
          <a:endParaRPr lang="ru-RU"/>
        </a:p>
      </dgm:t>
    </dgm:pt>
    <dgm:pt modelId="{60C65581-BA4A-40A2-BEE3-1BD9060AF0A6}" type="pres">
      <dgm:prSet presAssocID="{E61E34DD-FBBB-42DE-B6D1-8DD02500AEEE}" presName="accent_5" presStyleCnt="0"/>
      <dgm:spPr/>
    </dgm:pt>
    <dgm:pt modelId="{CA426EBB-CA1B-4803-8A33-5B44B7C687F9}" type="pres">
      <dgm:prSet presAssocID="{E61E34DD-FBBB-42DE-B6D1-8DD02500AEEE}" presName="accentRepeatNode" presStyleLbl="solidFgAcc1" presStyleIdx="4" presStyleCnt="7"/>
      <dgm:spPr/>
    </dgm:pt>
    <dgm:pt modelId="{6266C4ED-8F43-4C84-9A6D-1A665FB3B91C}" type="pres">
      <dgm:prSet presAssocID="{47CFD718-769E-4A64-A763-1A37A38AD929}" presName="text_6" presStyleLbl="node1" presStyleIdx="5" presStyleCnt="7">
        <dgm:presLayoutVars>
          <dgm:bulletEnabled val="1"/>
        </dgm:presLayoutVars>
      </dgm:prSet>
      <dgm:spPr/>
      <dgm:t>
        <a:bodyPr/>
        <a:lstStyle/>
        <a:p>
          <a:endParaRPr lang="ru-RU"/>
        </a:p>
      </dgm:t>
    </dgm:pt>
    <dgm:pt modelId="{73068991-D4B3-49F8-A767-F6D7394D6EF7}" type="pres">
      <dgm:prSet presAssocID="{47CFD718-769E-4A64-A763-1A37A38AD929}" presName="accent_6" presStyleCnt="0"/>
      <dgm:spPr/>
    </dgm:pt>
    <dgm:pt modelId="{EB9ACD78-4B50-4F8B-85E7-6C9AB4149109}" type="pres">
      <dgm:prSet presAssocID="{47CFD718-769E-4A64-A763-1A37A38AD929}" presName="accentRepeatNode" presStyleLbl="solidFgAcc1" presStyleIdx="5" presStyleCnt="7"/>
      <dgm:spPr/>
    </dgm:pt>
    <dgm:pt modelId="{FC1FF867-9F54-460F-8D8A-D471BBE9A96A}" type="pres">
      <dgm:prSet presAssocID="{13AE4308-4285-4028-A9BD-DC085F213747}" presName="text_7" presStyleLbl="node1" presStyleIdx="6" presStyleCnt="7">
        <dgm:presLayoutVars>
          <dgm:bulletEnabled val="1"/>
        </dgm:presLayoutVars>
      </dgm:prSet>
      <dgm:spPr/>
      <dgm:t>
        <a:bodyPr/>
        <a:lstStyle/>
        <a:p>
          <a:endParaRPr lang="ru-RU"/>
        </a:p>
      </dgm:t>
    </dgm:pt>
    <dgm:pt modelId="{BAE0B64F-EB82-4897-9481-7BC7FFAACCD1}" type="pres">
      <dgm:prSet presAssocID="{13AE4308-4285-4028-A9BD-DC085F213747}" presName="accent_7" presStyleCnt="0"/>
      <dgm:spPr/>
    </dgm:pt>
    <dgm:pt modelId="{790EC365-A054-4C0F-B1E0-A9F5F20850D2}" type="pres">
      <dgm:prSet presAssocID="{13AE4308-4285-4028-A9BD-DC085F213747}" presName="accentRepeatNode" presStyleLbl="solidFgAcc1" presStyleIdx="6" presStyleCnt="7"/>
      <dgm:spPr/>
    </dgm:pt>
  </dgm:ptLst>
  <dgm:cxnLst>
    <dgm:cxn modelId="{291DF4F9-40CD-47C5-90F5-3F1DD8456CB8}" srcId="{CFF040F9-94BE-4DA3-A960-394323975878}" destId="{09C4AB51-EBCE-4143-84DD-6A3E1BE55FDE}" srcOrd="15" destOrd="0" parTransId="{1575F30A-C9EF-4A21-9894-51FCC6517C35}" sibTransId="{EF8E27CA-E4C3-48F0-BD5B-08324F800BBF}"/>
    <dgm:cxn modelId="{62F2A5C8-288A-4399-A519-18B589F397FF}" srcId="{CFF040F9-94BE-4DA3-A960-394323975878}" destId="{BCC09CF4-F871-43CA-9932-8B293D2F9126}" srcOrd="10" destOrd="0" parTransId="{C62B1D43-A020-4377-B775-496517973418}" sibTransId="{83E7F7DD-4383-4430-8B6C-DBF4349FEBB4}"/>
    <dgm:cxn modelId="{3C9B6944-2289-4099-AE1A-806376695B92}" type="presOf" srcId="{13AE4308-4285-4028-A9BD-DC085F213747}" destId="{FC1FF867-9F54-460F-8D8A-D471BBE9A96A}" srcOrd="0" destOrd="0" presId="urn:microsoft.com/office/officeart/2008/layout/VerticalCurvedList"/>
    <dgm:cxn modelId="{3B9EB2F5-D6B1-4A88-8EFE-1099B18139BA}" srcId="{CFF040F9-94BE-4DA3-A960-394323975878}" destId="{A53AE868-81C7-41E8-BCDE-38896A9A1F4C}" srcOrd="11" destOrd="0" parTransId="{1CA05AA4-282E-4DFA-B936-C496B1DF3177}" sibTransId="{2478D83B-5297-443E-922A-766C22C794FF}"/>
    <dgm:cxn modelId="{BC9384AB-2A4A-423F-9D85-3A93A7CAFCD5}" srcId="{CFF040F9-94BE-4DA3-A960-394323975878}" destId="{B72873D3-B91B-4CC9-BC36-96E866B30D1B}" srcOrd="9" destOrd="0" parTransId="{FDD8C315-92ED-4757-983A-FC8A932DB6C7}" sibTransId="{F05E392A-96A6-49F8-B0CB-4E5577BC5993}"/>
    <dgm:cxn modelId="{4F19E72E-349F-4D02-855F-CB95E48A005A}" type="presOf" srcId="{F7AC5A5A-693C-4BE9-A1D2-7D35A4F9568B}" destId="{2677E961-5B9D-4408-ADBC-229FD711C82B}" srcOrd="0" destOrd="0" presId="urn:microsoft.com/office/officeart/2008/layout/VerticalCurvedList"/>
    <dgm:cxn modelId="{14442E4F-AD29-4732-8D23-3F68C7B4EE04}" srcId="{CFF040F9-94BE-4DA3-A960-394323975878}" destId="{7404A420-3E41-485C-B669-73BE90873790}" srcOrd="0" destOrd="0" parTransId="{57A95ADF-CF39-4AA5-8425-0ED03F69F0DE}" sibTransId="{028A52C8-1198-40D1-B027-13A8B25BD5DE}"/>
    <dgm:cxn modelId="{E4F35DA7-F9DF-4E4F-8262-01512A99412E}" srcId="{CFF040F9-94BE-4DA3-A960-394323975878}" destId="{0DD15A1B-B6D4-450F-818B-478A4C73A39E}" srcOrd="7" destOrd="0" parTransId="{F7FE8370-2272-4C74-8F32-51AD26D1AF38}" sibTransId="{A633A62C-A47B-434C-8BB0-25EABC8C5147}"/>
    <dgm:cxn modelId="{8A5B099F-6138-4729-B8C5-3565E676A2B6}" srcId="{CFF040F9-94BE-4DA3-A960-394323975878}" destId="{4885D2EC-72A9-4048-B8C5-58086B803E5D}" srcOrd="12" destOrd="0" parTransId="{1C55D682-7EE9-4F4C-A7EE-C1B14FEB67EC}" sibTransId="{B47DEE1C-633C-4AE1-A2CF-2C664F94E962}"/>
    <dgm:cxn modelId="{FCCCE815-712D-444E-9B07-9EFCCE1B7AC7}" srcId="{CFF040F9-94BE-4DA3-A960-394323975878}" destId="{47CFD718-769E-4A64-A763-1A37A38AD929}" srcOrd="5" destOrd="0" parTransId="{DB382637-E58A-4135-9149-6398F32D4A25}" sibTransId="{07C5481C-87A2-457B-830B-C732BF04E2B9}"/>
    <dgm:cxn modelId="{0EB7FC6B-D660-462F-9380-76CFD19C26C3}" srcId="{CFF040F9-94BE-4DA3-A960-394323975878}" destId="{E61E34DD-FBBB-42DE-B6D1-8DD02500AEEE}" srcOrd="4" destOrd="0" parTransId="{FDB07616-1143-47B1-8A70-498CDC99330F}" sibTransId="{AEDB833F-1DC3-437A-9EE3-1A8E366E0D46}"/>
    <dgm:cxn modelId="{68892F4E-9CFE-43EE-BC57-24DCEE8ACB13}" srcId="{CFF040F9-94BE-4DA3-A960-394323975878}" destId="{B137E799-A284-439D-A31A-445E1A80546A}" srcOrd="1" destOrd="0" parTransId="{1853DC5E-19A2-4ED5-BDF4-2B7B7F6B0038}" sibTransId="{23064BAA-C0C4-400E-919C-CF18474B82C2}"/>
    <dgm:cxn modelId="{2F635793-AF44-40AD-885D-5989FC6A83BA}" type="presOf" srcId="{B137E799-A284-439D-A31A-445E1A80546A}" destId="{E5340EF4-9FFE-47FA-ABEB-15B744C16A83}" srcOrd="0" destOrd="0" presId="urn:microsoft.com/office/officeart/2008/layout/VerticalCurvedList"/>
    <dgm:cxn modelId="{B1DEAAF6-B998-447B-8C0F-899776632547}" type="presOf" srcId="{7404A420-3E41-485C-B669-73BE90873790}" destId="{C49163BC-208B-48B9-928C-3E320E08C1A3}" srcOrd="0" destOrd="0" presId="urn:microsoft.com/office/officeart/2008/layout/VerticalCurvedList"/>
    <dgm:cxn modelId="{A7AA3CF5-EDAD-4F4B-8548-70D77B6DA094}" srcId="{CFF040F9-94BE-4DA3-A960-394323975878}" destId="{EA25664F-EEBD-486E-9495-C236F62B7342}" srcOrd="16" destOrd="0" parTransId="{57ABD3A5-EA1A-4C7F-9B6B-5FE38F40C1EB}" sibTransId="{FA3B09E2-A88E-4C4B-BC6A-2F07CF09C43B}"/>
    <dgm:cxn modelId="{83F04333-37C3-4D27-A8B2-EE45D7436B78}" srcId="{CFF040F9-94BE-4DA3-A960-394323975878}" destId="{13AE4308-4285-4028-A9BD-DC085F213747}" srcOrd="6" destOrd="0" parTransId="{0D9CB066-6ED5-499C-8637-FC829F10756A}" sibTransId="{9270DEF1-E963-4232-9069-6BC3B1D5A80A}"/>
    <dgm:cxn modelId="{F152DBF8-4776-4703-A76E-3AAFE26A5A32}" srcId="{CFF040F9-94BE-4DA3-A960-394323975878}" destId="{9263D608-0F86-41ED-9AFA-2DD51E168BE2}" srcOrd="3" destOrd="0" parTransId="{5D223E80-EAB2-4D21-B0E0-9594291F28F2}" sibTransId="{8315AF2F-82D3-430D-AA3A-D37E4FF694FE}"/>
    <dgm:cxn modelId="{6EA4DF2F-5C4F-48C9-B751-D480ABEF927C}" type="presOf" srcId="{CFF040F9-94BE-4DA3-A960-394323975878}" destId="{7691B640-2464-45E8-9F0F-495A94630076}" srcOrd="0" destOrd="0" presId="urn:microsoft.com/office/officeart/2008/layout/VerticalCurvedList"/>
    <dgm:cxn modelId="{A63ED209-25CB-43CF-AD43-4418B87A62C3}" type="presOf" srcId="{028A52C8-1198-40D1-B027-13A8B25BD5DE}" destId="{8CA42197-9609-46FE-A617-AEA28B9E131D}" srcOrd="0" destOrd="0" presId="urn:microsoft.com/office/officeart/2008/layout/VerticalCurvedList"/>
    <dgm:cxn modelId="{7762494C-3AE6-4222-9CC7-C5DF7FF2BA99}" srcId="{CFF040F9-94BE-4DA3-A960-394323975878}" destId="{341F74F6-3705-493F-AC64-F5C56E9D0E3C}" srcOrd="8" destOrd="0" parTransId="{69FD466C-C14D-4A2D-802F-5EA4A953AE30}" sibTransId="{7850B412-F81B-4436-AA40-AC05D27A87AD}"/>
    <dgm:cxn modelId="{5139F6DD-A2E5-4823-BC50-D41411D19710}" srcId="{CFF040F9-94BE-4DA3-A960-394323975878}" destId="{04D38DBB-07AC-4D3B-85BB-40680A0FA7CB}" srcOrd="14" destOrd="0" parTransId="{455B9584-1D4C-4F9A-8598-72D612297FF7}" sibTransId="{65AA5D16-093E-42D7-A736-5AC95456E9F5}"/>
    <dgm:cxn modelId="{A9993E2C-2FEA-401E-B3A7-26013EEA4510}" srcId="{CFF040F9-94BE-4DA3-A960-394323975878}" destId="{F7AC5A5A-693C-4BE9-A1D2-7D35A4F9568B}" srcOrd="2" destOrd="0" parTransId="{522BB486-903F-4F7C-A386-3586222E23F4}" sibTransId="{618642C5-4C95-4989-B3AD-C8C85F9D9A29}"/>
    <dgm:cxn modelId="{6AC1E440-DFC5-4C31-B904-4FE350D9245B}" srcId="{CFF040F9-94BE-4DA3-A960-394323975878}" destId="{C2DA6E99-6225-4CC6-9DF0-DD4D0FE22B12}" srcOrd="17" destOrd="0" parTransId="{D86AEE3B-6594-43C7-B139-697346E828A6}" sibTransId="{0C4CDC54-83EC-4077-AAB4-633F123390DE}"/>
    <dgm:cxn modelId="{6B0129AF-EE25-4E44-853C-F436C7DDC6F8}" srcId="{CFF040F9-94BE-4DA3-A960-394323975878}" destId="{D3990D97-266B-4D9D-8CF8-726212B462EC}" srcOrd="13" destOrd="0" parTransId="{80770743-B751-4D71-86A3-CB4DFDB67F63}" sibTransId="{FE34C7B8-5A75-485A-B264-1D0DF28B7373}"/>
    <dgm:cxn modelId="{1B93CE7A-86E6-4988-9FF7-2E0A21208A50}" srcId="{CFF040F9-94BE-4DA3-A960-394323975878}" destId="{EE62B3CF-307A-4E60-8BCF-BE9E9992664A}" srcOrd="18" destOrd="0" parTransId="{131C48FB-A498-4F65-A8F2-5CCE05388DA1}" sibTransId="{C21F2F29-9FDC-4EF5-BCEB-C21728326E66}"/>
    <dgm:cxn modelId="{47D28AED-4D29-4EDE-AF91-29DD9CEAABE2}" type="presOf" srcId="{47CFD718-769E-4A64-A763-1A37A38AD929}" destId="{6266C4ED-8F43-4C84-9A6D-1A665FB3B91C}" srcOrd="0" destOrd="0" presId="urn:microsoft.com/office/officeart/2008/layout/VerticalCurvedList"/>
    <dgm:cxn modelId="{F867DCC2-E0B4-49D9-A655-FA6E75F2798D}" type="presOf" srcId="{9263D608-0F86-41ED-9AFA-2DD51E168BE2}" destId="{FF91206E-9188-4864-894C-214E3A0167BB}" srcOrd="0" destOrd="0" presId="urn:microsoft.com/office/officeart/2008/layout/VerticalCurvedList"/>
    <dgm:cxn modelId="{FE890CAA-0384-4B3E-8834-B1FAE1E8B212}" type="presOf" srcId="{E61E34DD-FBBB-42DE-B6D1-8DD02500AEEE}" destId="{F1012D2A-E9C7-40CC-BD20-C3D377B9676E}" srcOrd="0" destOrd="0" presId="urn:microsoft.com/office/officeart/2008/layout/VerticalCurvedList"/>
    <dgm:cxn modelId="{CE4472B3-A746-497D-BDDA-73240C5A3E82}" type="presParOf" srcId="{7691B640-2464-45E8-9F0F-495A94630076}" destId="{7A8DB3FB-EEBC-4C42-BE92-73AA5E1F262A}" srcOrd="0" destOrd="0" presId="urn:microsoft.com/office/officeart/2008/layout/VerticalCurvedList"/>
    <dgm:cxn modelId="{278A60CA-C880-4772-9679-8E5C59A86198}" type="presParOf" srcId="{7A8DB3FB-EEBC-4C42-BE92-73AA5E1F262A}" destId="{2FA54BF7-91F4-47E8-ABC4-6426B8C2A56C}" srcOrd="0" destOrd="0" presId="urn:microsoft.com/office/officeart/2008/layout/VerticalCurvedList"/>
    <dgm:cxn modelId="{4CB3EBB1-6F4D-4B8C-8B99-6706D1E799C4}" type="presParOf" srcId="{2FA54BF7-91F4-47E8-ABC4-6426B8C2A56C}" destId="{AD5CB3C1-42E5-4E32-B75B-E9A8D8A3F086}" srcOrd="0" destOrd="0" presId="urn:microsoft.com/office/officeart/2008/layout/VerticalCurvedList"/>
    <dgm:cxn modelId="{B3191CBA-EB26-4B0F-B9A4-A8B538DD24CF}" type="presParOf" srcId="{2FA54BF7-91F4-47E8-ABC4-6426B8C2A56C}" destId="{8CA42197-9609-46FE-A617-AEA28B9E131D}" srcOrd="1" destOrd="0" presId="urn:microsoft.com/office/officeart/2008/layout/VerticalCurvedList"/>
    <dgm:cxn modelId="{CF05DB6F-6F3C-4479-806B-97FD7FF7FEAE}" type="presParOf" srcId="{2FA54BF7-91F4-47E8-ABC4-6426B8C2A56C}" destId="{87481746-6868-430C-9D9D-BFA0D00A3FE5}" srcOrd="2" destOrd="0" presId="urn:microsoft.com/office/officeart/2008/layout/VerticalCurvedList"/>
    <dgm:cxn modelId="{686C1D63-ECAC-41AD-9E87-0216138AD21D}" type="presParOf" srcId="{2FA54BF7-91F4-47E8-ABC4-6426B8C2A56C}" destId="{72B52C2B-7971-4B3B-A489-C29364FA6F34}" srcOrd="3" destOrd="0" presId="urn:microsoft.com/office/officeart/2008/layout/VerticalCurvedList"/>
    <dgm:cxn modelId="{3724569A-8083-4668-A75D-85B60F7691DD}" type="presParOf" srcId="{7A8DB3FB-EEBC-4C42-BE92-73AA5E1F262A}" destId="{C49163BC-208B-48B9-928C-3E320E08C1A3}" srcOrd="1" destOrd="0" presId="urn:microsoft.com/office/officeart/2008/layout/VerticalCurvedList"/>
    <dgm:cxn modelId="{6343B06F-694B-446D-B4C8-817EA3E394BF}" type="presParOf" srcId="{7A8DB3FB-EEBC-4C42-BE92-73AA5E1F262A}" destId="{8974FA65-42B2-41A7-93CC-A78EF3BBA1BD}" srcOrd="2" destOrd="0" presId="urn:microsoft.com/office/officeart/2008/layout/VerticalCurvedList"/>
    <dgm:cxn modelId="{6CE4FCB4-65BA-457D-B65A-D619F367F2F9}" type="presParOf" srcId="{8974FA65-42B2-41A7-93CC-A78EF3BBA1BD}" destId="{B8D29458-DFA6-4C36-8C4B-3681E4E4EDE5}" srcOrd="0" destOrd="0" presId="urn:microsoft.com/office/officeart/2008/layout/VerticalCurvedList"/>
    <dgm:cxn modelId="{1AF0BB51-630B-4548-9190-09290AD34AED}" type="presParOf" srcId="{7A8DB3FB-EEBC-4C42-BE92-73AA5E1F262A}" destId="{E5340EF4-9FFE-47FA-ABEB-15B744C16A83}" srcOrd="3" destOrd="0" presId="urn:microsoft.com/office/officeart/2008/layout/VerticalCurvedList"/>
    <dgm:cxn modelId="{3EE2CBBA-77B6-4849-AC20-90A16BC92A0A}" type="presParOf" srcId="{7A8DB3FB-EEBC-4C42-BE92-73AA5E1F262A}" destId="{8DC1A449-8A84-498C-B11E-E2284A4313C3}" srcOrd="4" destOrd="0" presId="urn:microsoft.com/office/officeart/2008/layout/VerticalCurvedList"/>
    <dgm:cxn modelId="{46D8922D-D116-4175-8EDB-25597AAFB0ED}" type="presParOf" srcId="{8DC1A449-8A84-498C-B11E-E2284A4313C3}" destId="{74428932-49C2-4A37-B312-7B1C540F38B5}" srcOrd="0" destOrd="0" presId="urn:microsoft.com/office/officeart/2008/layout/VerticalCurvedList"/>
    <dgm:cxn modelId="{C1FF67E3-454D-438D-B633-045887960908}" type="presParOf" srcId="{7A8DB3FB-EEBC-4C42-BE92-73AA5E1F262A}" destId="{2677E961-5B9D-4408-ADBC-229FD711C82B}" srcOrd="5" destOrd="0" presId="urn:microsoft.com/office/officeart/2008/layout/VerticalCurvedList"/>
    <dgm:cxn modelId="{19E1C7FA-4B74-4888-B67A-429E04306FDF}" type="presParOf" srcId="{7A8DB3FB-EEBC-4C42-BE92-73AA5E1F262A}" destId="{F4818EA7-49EB-40F0-8CE2-5C5CD8C18BE4}" srcOrd="6" destOrd="0" presId="urn:microsoft.com/office/officeart/2008/layout/VerticalCurvedList"/>
    <dgm:cxn modelId="{FB43B2EE-31DD-480B-8E13-9434658804F8}" type="presParOf" srcId="{F4818EA7-49EB-40F0-8CE2-5C5CD8C18BE4}" destId="{34CE434F-81FB-4C30-B4FD-8F79E502CC7C}" srcOrd="0" destOrd="0" presId="urn:microsoft.com/office/officeart/2008/layout/VerticalCurvedList"/>
    <dgm:cxn modelId="{212E9421-DA66-443A-A7D3-3557B7F69CD6}" type="presParOf" srcId="{7A8DB3FB-EEBC-4C42-BE92-73AA5E1F262A}" destId="{FF91206E-9188-4864-894C-214E3A0167BB}" srcOrd="7" destOrd="0" presId="urn:microsoft.com/office/officeart/2008/layout/VerticalCurvedList"/>
    <dgm:cxn modelId="{2C88E251-7B47-4007-B98B-EAACB42F7E4A}" type="presParOf" srcId="{7A8DB3FB-EEBC-4C42-BE92-73AA5E1F262A}" destId="{B9E445C2-BB5F-4B72-A7F1-9D6D5F1666C1}" srcOrd="8" destOrd="0" presId="urn:microsoft.com/office/officeart/2008/layout/VerticalCurvedList"/>
    <dgm:cxn modelId="{AF442965-B65E-4589-839C-DD4114C58DF2}" type="presParOf" srcId="{B9E445C2-BB5F-4B72-A7F1-9D6D5F1666C1}" destId="{28707952-B550-4889-BFB7-080E47382CAB}" srcOrd="0" destOrd="0" presId="urn:microsoft.com/office/officeart/2008/layout/VerticalCurvedList"/>
    <dgm:cxn modelId="{3109234A-E760-4C83-8E17-AE690495A712}" type="presParOf" srcId="{7A8DB3FB-EEBC-4C42-BE92-73AA5E1F262A}" destId="{F1012D2A-E9C7-40CC-BD20-C3D377B9676E}" srcOrd="9" destOrd="0" presId="urn:microsoft.com/office/officeart/2008/layout/VerticalCurvedList"/>
    <dgm:cxn modelId="{C1966725-45FD-4312-893D-096E0C2BA0BF}" type="presParOf" srcId="{7A8DB3FB-EEBC-4C42-BE92-73AA5E1F262A}" destId="{60C65581-BA4A-40A2-BEE3-1BD9060AF0A6}" srcOrd="10" destOrd="0" presId="urn:microsoft.com/office/officeart/2008/layout/VerticalCurvedList"/>
    <dgm:cxn modelId="{3A756D72-B508-4E5E-93DC-AE702D5B7793}" type="presParOf" srcId="{60C65581-BA4A-40A2-BEE3-1BD9060AF0A6}" destId="{CA426EBB-CA1B-4803-8A33-5B44B7C687F9}" srcOrd="0" destOrd="0" presId="urn:microsoft.com/office/officeart/2008/layout/VerticalCurvedList"/>
    <dgm:cxn modelId="{E4FBAB42-DCC5-4F39-AA5C-7305AB8A20CE}" type="presParOf" srcId="{7A8DB3FB-EEBC-4C42-BE92-73AA5E1F262A}" destId="{6266C4ED-8F43-4C84-9A6D-1A665FB3B91C}" srcOrd="11" destOrd="0" presId="urn:microsoft.com/office/officeart/2008/layout/VerticalCurvedList"/>
    <dgm:cxn modelId="{66600851-CA35-4521-8533-2A41D0561961}" type="presParOf" srcId="{7A8DB3FB-EEBC-4C42-BE92-73AA5E1F262A}" destId="{73068991-D4B3-49F8-A767-F6D7394D6EF7}" srcOrd="12" destOrd="0" presId="urn:microsoft.com/office/officeart/2008/layout/VerticalCurvedList"/>
    <dgm:cxn modelId="{9100833E-2ADF-4041-8C34-BAB47A60003D}" type="presParOf" srcId="{73068991-D4B3-49F8-A767-F6D7394D6EF7}" destId="{EB9ACD78-4B50-4F8B-85E7-6C9AB4149109}" srcOrd="0" destOrd="0" presId="urn:microsoft.com/office/officeart/2008/layout/VerticalCurvedList"/>
    <dgm:cxn modelId="{804987BE-D294-4F7E-A6F1-A3762046E05C}" type="presParOf" srcId="{7A8DB3FB-EEBC-4C42-BE92-73AA5E1F262A}" destId="{FC1FF867-9F54-460F-8D8A-D471BBE9A96A}" srcOrd="13" destOrd="0" presId="urn:microsoft.com/office/officeart/2008/layout/VerticalCurvedList"/>
    <dgm:cxn modelId="{087BAFB9-D782-4F24-BFFE-A458425CC1A6}" type="presParOf" srcId="{7A8DB3FB-EEBC-4C42-BE92-73AA5E1F262A}" destId="{BAE0B64F-EB82-4897-9481-7BC7FFAACCD1}" srcOrd="14" destOrd="0" presId="urn:microsoft.com/office/officeart/2008/layout/VerticalCurvedList"/>
    <dgm:cxn modelId="{DABB0559-290C-4087-A696-29C9BCD16AE0}" type="presParOf" srcId="{BAE0B64F-EB82-4897-9481-7BC7FFAACCD1}" destId="{790EC365-A054-4C0F-B1E0-A9F5F20850D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EDB3FD-B8B5-4CEC-817C-B8782BFD49D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ru-RU"/>
        </a:p>
      </dgm:t>
    </dgm:pt>
    <dgm:pt modelId="{BD32DB8B-455C-4E00-A6F7-72BCEEF12662}">
      <dgm:prSet phldrT="[Текст]"/>
      <dgm:spPr/>
      <dgm:t>
        <a:bodyPr/>
        <a:lstStyle/>
        <a:p>
          <a:r>
            <a:rPr lang="ru-RU" b="1" dirty="0" smtClean="0">
              <a:solidFill>
                <a:schemeClr val="tx1"/>
              </a:solidFill>
            </a:rPr>
            <a:t>показ спектакля детьми подготовительной группы;</a:t>
          </a:r>
          <a:r>
            <a:rPr lang="ru-RU" dirty="0" smtClean="0"/>
            <a:t> </a:t>
          </a:r>
          <a:endParaRPr lang="ru-RU" dirty="0"/>
        </a:p>
      </dgm:t>
    </dgm:pt>
    <dgm:pt modelId="{725D7224-85D5-46A6-BAA5-87D253F99849}" type="parTrans" cxnId="{D34FC893-07AE-40D5-9549-03169B79B080}">
      <dgm:prSet/>
      <dgm:spPr/>
      <dgm:t>
        <a:bodyPr/>
        <a:lstStyle/>
        <a:p>
          <a:endParaRPr lang="ru-RU"/>
        </a:p>
      </dgm:t>
    </dgm:pt>
    <dgm:pt modelId="{6ED9F451-31A2-4BBB-B322-C914A651ECB1}" type="sibTrans" cxnId="{D34FC893-07AE-40D5-9549-03169B79B080}">
      <dgm:prSet/>
      <dgm:spPr/>
      <dgm:t>
        <a:bodyPr/>
        <a:lstStyle/>
        <a:p>
          <a:endParaRPr lang="ru-RU"/>
        </a:p>
      </dgm:t>
    </dgm:pt>
    <dgm:pt modelId="{5080C5BB-1E9E-4D99-9012-44CF83FE45A3}">
      <dgm:prSet/>
      <dgm:spPr/>
      <dgm:t>
        <a:bodyPr/>
        <a:lstStyle/>
        <a:p>
          <a:r>
            <a:rPr lang="ru-RU" dirty="0" smtClean="0"/>
            <a:t> </a:t>
          </a:r>
          <a:r>
            <a:rPr lang="ru-RU" b="1" dirty="0" smtClean="0">
              <a:solidFill>
                <a:schemeClr val="tx1"/>
              </a:solidFill>
            </a:rPr>
            <a:t>участие в очном этапе конкурса «Люблю Урал – мой край родной»;</a:t>
          </a:r>
          <a:endParaRPr lang="ru-RU" b="1" dirty="0">
            <a:solidFill>
              <a:schemeClr val="tx1"/>
            </a:solidFill>
          </a:endParaRPr>
        </a:p>
      </dgm:t>
    </dgm:pt>
    <dgm:pt modelId="{A832A3D1-7E75-4CC1-BC22-3909196741FC}" type="parTrans" cxnId="{836A3CCC-7D3B-4A14-9817-68D918BAEC0A}">
      <dgm:prSet/>
      <dgm:spPr/>
      <dgm:t>
        <a:bodyPr/>
        <a:lstStyle/>
        <a:p>
          <a:endParaRPr lang="ru-RU"/>
        </a:p>
      </dgm:t>
    </dgm:pt>
    <dgm:pt modelId="{7646F81B-6F55-445D-A990-81FB392CE76D}" type="sibTrans" cxnId="{836A3CCC-7D3B-4A14-9817-68D918BAEC0A}">
      <dgm:prSet/>
      <dgm:spPr/>
      <dgm:t>
        <a:bodyPr/>
        <a:lstStyle/>
        <a:p>
          <a:endParaRPr lang="ru-RU"/>
        </a:p>
      </dgm:t>
    </dgm:pt>
    <dgm:pt modelId="{D4963ABC-EAF2-466D-B94A-80DD0A68481F}">
      <dgm:prSet/>
      <dgm:spPr/>
      <dgm:t>
        <a:bodyPr/>
        <a:lstStyle/>
        <a:p>
          <a:r>
            <a:rPr lang="ru-RU" b="1" dirty="0" smtClean="0">
              <a:solidFill>
                <a:schemeClr val="tx1"/>
              </a:solidFill>
            </a:rPr>
            <a:t>подведение итогов реализации проекта (выполнение отчета);</a:t>
          </a:r>
          <a:endParaRPr lang="ru-RU" b="1" dirty="0">
            <a:solidFill>
              <a:schemeClr val="tx1"/>
            </a:solidFill>
          </a:endParaRPr>
        </a:p>
      </dgm:t>
    </dgm:pt>
    <dgm:pt modelId="{04A102F4-B435-4D0E-B547-F35C51D1327F}" type="parTrans" cxnId="{FC9A0198-C242-4318-93E7-F0421C27CCF5}">
      <dgm:prSet/>
      <dgm:spPr/>
      <dgm:t>
        <a:bodyPr/>
        <a:lstStyle/>
        <a:p>
          <a:endParaRPr lang="ru-RU"/>
        </a:p>
      </dgm:t>
    </dgm:pt>
    <dgm:pt modelId="{10F157D5-E8E5-4D34-A59A-1D8041306951}" type="sibTrans" cxnId="{FC9A0198-C242-4318-93E7-F0421C27CCF5}">
      <dgm:prSet/>
      <dgm:spPr/>
      <dgm:t>
        <a:bodyPr/>
        <a:lstStyle/>
        <a:p>
          <a:endParaRPr lang="ru-RU"/>
        </a:p>
      </dgm:t>
    </dgm:pt>
    <dgm:pt modelId="{A8BDE43F-0583-4174-9714-CE75F4BBDE9A}">
      <dgm:prSet/>
      <dgm:spPr/>
      <dgm:t>
        <a:bodyPr/>
        <a:lstStyle/>
        <a:p>
          <a:r>
            <a:rPr lang="ru-RU" b="1" dirty="0" smtClean="0">
              <a:solidFill>
                <a:schemeClr val="tx1"/>
              </a:solidFill>
            </a:rPr>
            <a:t>соотнесение ожидаемых и реальных результатов.</a:t>
          </a:r>
          <a:endParaRPr lang="ru-RU" dirty="0"/>
        </a:p>
      </dgm:t>
    </dgm:pt>
    <dgm:pt modelId="{A226FAFD-44B0-4212-A413-4290C2F161DD}" type="parTrans" cxnId="{CD4D5432-0885-4300-86E2-5057F184F2A4}">
      <dgm:prSet/>
      <dgm:spPr/>
      <dgm:t>
        <a:bodyPr/>
        <a:lstStyle/>
        <a:p>
          <a:endParaRPr lang="ru-RU"/>
        </a:p>
      </dgm:t>
    </dgm:pt>
    <dgm:pt modelId="{4F67F801-AB4F-4838-9511-A8E6330885DE}" type="sibTrans" cxnId="{CD4D5432-0885-4300-86E2-5057F184F2A4}">
      <dgm:prSet/>
      <dgm:spPr/>
      <dgm:t>
        <a:bodyPr/>
        <a:lstStyle/>
        <a:p>
          <a:endParaRPr lang="ru-RU"/>
        </a:p>
      </dgm:t>
    </dgm:pt>
    <dgm:pt modelId="{57576805-A3D2-4155-9E68-C0D29A54B396}" type="pres">
      <dgm:prSet presAssocID="{30EDB3FD-B8B5-4CEC-817C-B8782BFD49D0}" presName="Name0" presStyleCnt="0">
        <dgm:presLayoutVars>
          <dgm:chMax val="7"/>
          <dgm:chPref val="7"/>
          <dgm:dir/>
        </dgm:presLayoutVars>
      </dgm:prSet>
      <dgm:spPr/>
      <dgm:t>
        <a:bodyPr/>
        <a:lstStyle/>
        <a:p>
          <a:endParaRPr lang="ru-RU"/>
        </a:p>
      </dgm:t>
    </dgm:pt>
    <dgm:pt modelId="{9F942058-60EC-4DB0-AE69-CF5D4B2DB526}" type="pres">
      <dgm:prSet presAssocID="{30EDB3FD-B8B5-4CEC-817C-B8782BFD49D0}" presName="Name1" presStyleCnt="0"/>
      <dgm:spPr/>
    </dgm:pt>
    <dgm:pt modelId="{CE1DE09E-199F-47BA-A3CF-5F40993F95F4}" type="pres">
      <dgm:prSet presAssocID="{30EDB3FD-B8B5-4CEC-817C-B8782BFD49D0}" presName="cycle" presStyleCnt="0"/>
      <dgm:spPr/>
    </dgm:pt>
    <dgm:pt modelId="{CE2ECE7B-3342-416E-85BE-322BEE6503B7}" type="pres">
      <dgm:prSet presAssocID="{30EDB3FD-B8B5-4CEC-817C-B8782BFD49D0}" presName="srcNode" presStyleLbl="node1" presStyleIdx="0" presStyleCnt="4"/>
      <dgm:spPr/>
    </dgm:pt>
    <dgm:pt modelId="{FFEE8068-0248-4701-82A1-9F3BF6D43386}" type="pres">
      <dgm:prSet presAssocID="{30EDB3FD-B8B5-4CEC-817C-B8782BFD49D0}" presName="conn" presStyleLbl="parChTrans1D2" presStyleIdx="0" presStyleCnt="1"/>
      <dgm:spPr/>
      <dgm:t>
        <a:bodyPr/>
        <a:lstStyle/>
        <a:p>
          <a:endParaRPr lang="ru-RU"/>
        </a:p>
      </dgm:t>
    </dgm:pt>
    <dgm:pt modelId="{F9A75F1E-E979-4F0F-AD01-355B2ED45CB3}" type="pres">
      <dgm:prSet presAssocID="{30EDB3FD-B8B5-4CEC-817C-B8782BFD49D0}" presName="extraNode" presStyleLbl="node1" presStyleIdx="0" presStyleCnt="4"/>
      <dgm:spPr/>
    </dgm:pt>
    <dgm:pt modelId="{E34372C6-610C-477A-948F-D95388988202}" type="pres">
      <dgm:prSet presAssocID="{30EDB3FD-B8B5-4CEC-817C-B8782BFD49D0}" presName="dstNode" presStyleLbl="node1" presStyleIdx="0" presStyleCnt="4"/>
      <dgm:spPr/>
    </dgm:pt>
    <dgm:pt modelId="{2A17D88B-3143-4AC4-BC9D-286A87CCCB38}" type="pres">
      <dgm:prSet presAssocID="{BD32DB8B-455C-4E00-A6F7-72BCEEF12662}" presName="text_1" presStyleLbl="node1" presStyleIdx="0" presStyleCnt="4" custLinFactNeighborX="1920" custLinFactNeighborY="-4499">
        <dgm:presLayoutVars>
          <dgm:bulletEnabled val="1"/>
        </dgm:presLayoutVars>
      </dgm:prSet>
      <dgm:spPr/>
      <dgm:t>
        <a:bodyPr/>
        <a:lstStyle/>
        <a:p>
          <a:endParaRPr lang="ru-RU"/>
        </a:p>
      </dgm:t>
    </dgm:pt>
    <dgm:pt modelId="{9AC06659-8DB3-495F-90EE-840D08C537BA}" type="pres">
      <dgm:prSet presAssocID="{BD32DB8B-455C-4E00-A6F7-72BCEEF12662}" presName="accent_1" presStyleCnt="0"/>
      <dgm:spPr/>
    </dgm:pt>
    <dgm:pt modelId="{1680901C-B8D4-45A8-A358-3E0F3DDFD013}" type="pres">
      <dgm:prSet presAssocID="{BD32DB8B-455C-4E00-A6F7-72BCEEF12662}" presName="accentRepeatNode" presStyleLbl="solidFgAcc1" presStyleIdx="0" presStyleCnt="4"/>
      <dgm:spPr/>
    </dgm:pt>
    <dgm:pt modelId="{243AF605-3169-43A1-A6F0-F996CE725F1D}" type="pres">
      <dgm:prSet presAssocID="{5080C5BB-1E9E-4D99-9012-44CF83FE45A3}" presName="text_2" presStyleLbl="node1" presStyleIdx="1" presStyleCnt="4">
        <dgm:presLayoutVars>
          <dgm:bulletEnabled val="1"/>
        </dgm:presLayoutVars>
      </dgm:prSet>
      <dgm:spPr/>
      <dgm:t>
        <a:bodyPr/>
        <a:lstStyle/>
        <a:p>
          <a:endParaRPr lang="ru-RU"/>
        </a:p>
      </dgm:t>
    </dgm:pt>
    <dgm:pt modelId="{749A75B9-FD6E-4160-8764-928A5B5359B2}" type="pres">
      <dgm:prSet presAssocID="{5080C5BB-1E9E-4D99-9012-44CF83FE45A3}" presName="accent_2" presStyleCnt="0"/>
      <dgm:spPr/>
    </dgm:pt>
    <dgm:pt modelId="{92885190-C31F-44A2-9BA1-1B66CF143F81}" type="pres">
      <dgm:prSet presAssocID="{5080C5BB-1E9E-4D99-9012-44CF83FE45A3}" presName="accentRepeatNode" presStyleLbl="solidFgAcc1" presStyleIdx="1" presStyleCnt="4"/>
      <dgm:spPr/>
    </dgm:pt>
    <dgm:pt modelId="{844D15B6-73C3-4B96-A4E5-326FA4F683DD}" type="pres">
      <dgm:prSet presAssocID="{D4963ABC-EAF2-466D-B94A-80DD0A68481F}" presName="text_3" presStyleLbl="node1" presStyleIdx="2" presStyleCnt="4" custLinFactNeighborX="494" custLinFactNeighborY="5706">
        <dgm:presLayoutVars>
          <dgm:bulletEnabled val="1"/>
        </dgm:presLayoutVars>
      </dgm:prSet>
      <dgm:spPr/>
      <dgm:t>
        <a:bodyPr/>
        <a:lstStyle/>
        <a:p>
          <a:endParaRPr lang="ru-RU"/>
        </a:p>
      </dgm:t>
    </dgm:pt>
    <dgm:pt modelId="{99B2D6DF-4DFF-4112-A5DE-8CC3ED3EA04A}" type="pres">
      <dgm:prSet presAssocID="{D4963ABC-EAF2-466D-B94A-80DD0A68481F}" presName="accent_3" presStyleCnt="0"/>
      <dgm:spPr/>
    </dgm:pt>
    <dgm:pt modelId="{3A84F07E-E34E-4DA1-9A93-AEED4735756C}" type="pres">
      <dgm:prSet presAssocID="{D4963ABC-EAF2-466D-B94A-80DD0A68481F}" presName="accentRepeatNode" presStyleLbl="solidFgAcc1" presStyleIdx="2" presStyleCnt="4"/>
      <dgm:spPr/>
    </dgm:pt>
    <dgm:pt modelId="{A4DBC573-DCCC-4A3B-814C-91A63F264039}" type="pres">
      <dgm:prSet presAssocID="{A8BDE43F-0583-4174-9714-CE75F4BBDE9A}" presName="text_4" presStyleLbl="node1" presStyleIdx="3" presStyleCnt="4">
        <dgm:presLayoutVars>
          <dgm:bulletEnabled val="1"/>
        </dgm:presLayoutVars>
      </dgm:prSet>
      <dgm:spPr/>
      <dgm:t>
        <a:bodyPr/>
        <a:lstStyle/>
        <a:p>
          <a:endParaRPr lang="ru-RU"/>
        </a:p>
      </dgm:t>
    </dgm:pt>
    <dgm:pt modelId="{E3A00646-8408-46E0-A38E-C1D4BDDCB3A2}" type="pres">
      <dgm:prSet presAssocID="{A8BDE43F-0583-4174-9714-CE75F4BBDE9A}" presName="accent_4" presStyleCnt="0"/>
      <dgm:spPr/>
    </dgm:pt>
    <dgm:pt modelId="{88059039-4930-40EF-8AF1-EA084C483387}" type="pres">
      <dgm:prSet presAssocID="{A8BDE43F-0583-4174-9714-CE75F4BBDE9A}" presName="accentRepeatNode" presStyleLbl="solidFgAcc1" presStyleIdx="3" presStyleCnt="4"/>
      <dgm:spPr/>
    </dgm:pt>
  </dgm:ptLst>
  <dgm:cxnLst>
    <dgm:cxn modelId="{FBBE39F6-1473-493E-A2DA-ED8647089C2B}" type="presOf" srcId="{5080C5BB-1E9E-4D99-9012-44CF83FE45A3}" destId="{243AF605-3169-43A1-A6F0-F996CE725F1D}" srcOrd="0" destOrd="0" presId="urn:microsoft.com/office/officeart/2008/layout/VerticalCurvedList"/>
    <dgm:cxn modelId="{D34FC893-07AE-40D5-9549-03169B79B080}" srcId="{30EDB3FD-B8B5-4CEC-817C-B8782BFD49D0}" destId="{BD32DB8B-455C-4E00-A6F7-72BCEEF12662}" srcOrd="0" destOrd="0" parTransId="{725D7224-85D5-46A6-BAA5-87D253F99849}" sibTransId="{6ED9F451-31A2-4BBB-B322-C914A651ECB1}"/>
    <dgm:cxn modelId="{CD4D5432-0885-4300-86E2-5057F184F2A4}" srcId="{30EDB3FD-B8B5-4CEC-817C-B8782BFD49D0}" destId="{A8BDE43F-0583-4174-9714-CE75F4BBDE9A}" srcOrd="3" destOrd="0" parTransId="{A226FAFD-44B0-4212-A413-4290C2F161DD}" sibTransId="{4F67F801-AB4F-4838-9511-A8E6330885DE}"/>
    <dgm:cxn modelId="{836A3CCC-7D3B-4A14-9817-68D918BAEC0A}" srcId="{30EDB3FD-B8B5-4CEC-817C-B8782BFD49D0}" destId="{5080C5BB-1E9E-4D99-9012-44CF83FE45A3}" srcOrd="1" destOrd="0" parTransId="{A832A3D1-7E75-4CC1-BC22-3909196741FC}" sibTransId="{7646F81B-6F55-445D-A990-81FB392CE76D}"/>
    <dgm:cxn modelId="{F2412588-227C-4C5B-816D-39D2B30BEABE}" type="presOf" srcId="{30EDB3FD-B8B5-4CEC-817C-B8782BFD49D0}" destId="{57576805-A3D2-4155-9E68-C0D29A54B396}" srcOrd="0" destOrd="0" presId="urn:microsoft.com/office/officeart/2008/layout/VerticalCurvedList"/>
    <dgm:cxn modelId="{50301785-77FE-4DD0-BADD-13FC453D9D5B}" type="presOf" srcId="{D4963ABC-EAF2-466D-B94A-80DD0A68481F}" destId="{844D15B6-73C3-4B96-A4E5-326FA4F683DD}" srcOrd="0" destOrd="0" presId="urn:microsoft.com/office/officeart/2008/layout/VerticalCurvedList"/>
    <dgm:cxn modelId="{12141FEF-3852-464E-9762-3C2EDE53C305}" type="presOf" srcId="{6ED9F451-31A2-4BBB-B322-C914A651ECB1}" destId="{FFEE8068-0248-4701-82A1-9F3BF6D43386}" srcOrd="0" destOrd="0" presId="urn:microsoft.com/office/officeart/2008/layout/VerticalCurvedList"/>
    <dgm:cxn modelId="{C3AC47E1-429D-4CB2-A9C4-4B23AB8C0027}" type="presOf" srcId="{BD32DB8B-455C-4E00-A6F7-72BCEEF12662}" destId="{2A17D88B-3143-4AC4-BC9D-286A87CCCB38}" srcOrd="0" destOrd="0" presId="urn:microsoft.com/office/officeart/2008/layout/VerticalCurvedList"/>
    <dgm:cxn modelId="{2FEB9F32-A7F5-41EB-A669-DF4F9CA90BE8}" type="presOf" srcId="{A8BDE43F-0583-4174-9714-CE75F4BBDE9A}" destId="{A4DBC573-DCCC-4A3B-814C-91A63F264039}" srcOrd="0" destOrd="0" presId="urn:microsoft.com/office/officeart/2008/layout/VerticalCurvedList"/>
    <dgm:cxn modelId="{FC9A0198-C242-4318-93E7-F0421C27CCF5}" srcId="{30EDB3FD-B8B5-4CEC-817C-B8782BFD49D0}" destId="{D4963ABC-EAF2-466D-B94A-80DD0A68481F}" srcOrd="2" destOrd="0" parTransId="{04A102F4-B435-4D0E-B547-F35C51D1327F}" sibTransId="{10F157D5-E8E5-4D34-A59A-1D8041306951}"/>
    <dgm:cxn modelId="{AFD875B7-4C4E-4E18-AFCE-01205C633A6C}" type="presParOf" srcId="{57576805-A3D2-4155-9E68-C0D29A54B396}" destId="{9F942058-60EC-4DB0-AE69-CF5D4B2DB526}" srcOrd="0" destOrd="0" presId="urn:microsoft.com/office/officeart/2008/layout/VerticalCurvedList"/>
    <dgm:cxn modelId="{C8C7B623-FEB4-4E82-A56B-E5ED7F089113}" type="presParOf" srcId="{9F942058-60EC-4DB0-AE69-CF5D4B2DB526}" destId="{CE1DE09E-199F-47BA-A3CF-5F40993F95F4}" srcOrd="0" destOrd="0" presId="urn:microsoft.com/office/officeart/2008/layout/VerticalCurvedList"/>
    <dgm:cxn modelId="{C3B04B19-ACC9-40AF-9B2F-57C954C1C3CD}" type="presParOf" srcId="{CE1DE09E-199F-47BA-A3CF-5F40993F95F4}" destId="{CE2ECE7B-3342-416E-85BE-322BEE6503B7}" srcOrd="0" destOrd="0" presId="urn:microsoft.com/office/officeart/2008/layout/VerticalCurvedList"/>
    <dgm:cxn modelId="{E8405717-F48B-4071-965B-377FED5B42F2}" type="presParOf" srcId="{CE1DE09E-199F-47BA-A3CF-5F40993F95F4}" destId="{FFEE8068-0248-4701-82A1-9F3BF6D43386}" srcOrd="1" destOrd="0" presId="urn:microsoft.com/office/officeart/2008/layout/VerticalCurvedList"/>
    <dgm:cxn modelId="{D49BE6DE-2AA9-49BD-96F1-E6C05B1A86ED}" type="presParOf" srcId="{CE1DE09E-199F-47BA-A3CF-5F40993F95F4}" destId="{F9A75F1E-E979-4F0F-AD01-355B2ED45CB3}" srcOrd="2" destOrd="0" presId="urn:microsoft.com/office/officeart/2008/layout/VerticalCurvedList"/>
    <dgm:cxn modelId="{D2644769-443C-4AE1-9277-C166C1896B75}" type="presParOf" srcId="{CE1DE09E-199F-47BA-A3CF-5F40993F95F4}" destId="{E34372C6-610C-477A-948F-D95388988202}" srcOrd="3" destOrd="0" presId="urn:microsoft.com/office/officeart/2008/layout/VerticalCurvedList"/>
    <dgm:cxn modelId="{69946951-718E-4DA1-9828-2F009B63DF9F}" type="presParOf" srcId="{9F942058-60EC-4DB0-AE69-CF5D4B2DB526}" destId="{2A17D88B-3143-4AC4-BC9D-286A87CCCB38}" srcOrd="1" destOrd="0" presId="urn:microsoft.com/office/officeart/2008/layout/VerticalCurvedList"/>
    <dgm:cxn modelId="{9293AB78-95D3-4641-8194-59CA8A4087C6}" type="presParOf" srcId="{9F942058-60EC-4DB0-AE69-CF5D4B2DB526}" destId="{9AC06659-8DB3-495F-90EE-840D08C537BA}" srcOrd="2" destOrd="0" presId="urn:microsoft.com/office/officeart/2008/layout/VerticalCurvedList"/>
    <dgm:cxn modelId="{E47D1055-421C-4200-AF50-99758D860D2E}" type="presParOf" srcId="{9AC06659-8DB3-495F-90EE-840D08C537BA}" destId="{1680901C-B8D4-45A8-A358-3E0F3DDFD013}" srcOrd="0" destOrd="0" presId="urn:microsoft.com/office/officeart/2008/layout/VerticalCurvedList"/>
    <dgm:cxn modelId="{48604A81-3439-43B3-B0D3-BB3CC5F64595}" type="presParOf" srcId="{9F942058-60EC-4DB0-AE69-CF5D4B2DB526}" destId="{243AF605-3169-43A1-A6F0-F996CE725F1D}" srcOrd="3" destOrd="0" presId="urn:microsoft.com/office/officeart/2008/layout/VerticalCurvedList"/>
    <dgm:cxn modelId="{8260D244-D305-4CCF-9CBB-0B41B1564C88}" type="presParOf" srcId="{9F942058-60EC-4DB0-AE69-CF5D4B2DB526}" destId="{749A75B9-FD6E-4160-8764-928A5B5359B2}" srcOrd="4" destOrd="0" presId="urn:microsoft.com/office/officeart/2008/layout/VerticalCurvedList"/>
    <dgm:cxn modelId="{B36B454C-74CC-4C66-A4DC-B22B77A5F480}" type="presParOf" srcId="{749A75B9-FD6E-4160-8764-928A5B5359B2}" destId="{92885190-C31F-44A2-9BA1-1B66CF143F81}" srcOrd="0" destOrd="0" presId="urn:microsoft.com/office/officeart/2008/layout/VerticalCurvedList"/>
    <dgm:cxn modelId="{5DABBD8B-07E8-4C54-A3E5-2B06EB122657}" type="presParOf" srcId="{9F942058-60EC-4DB0-AE69-CF5D4B2DB526}" destId="{844D15B6-73C3-4B96-A4E5-326FA4F683DD}" srcOrd="5" destOrd="0" presId="urn:microsoft.com/office/officeart/2008/layout/VerticalCurvedList"/>
    <dgm:cxn modelId="{A962D663-E3A0-4A1A-A3F4-916F95596DB4}" type="presParOf" srcId="{9F942058-60EC-4DB0-AE69-CF5D4B2DB526}" destId="{99B2D6DF-4DFF-4112-A5DE-8CC3ED3EA04A}" srcOrd="6" destOrd="0" presId="urn:microsoft.com/office/officeart/2008/layout/VerticalCurvedList"/>
    <dgm:cxn modelId="{BF31AC90-1C5F-4E44-9843-1CD2894FB333}" type="presParOf" srcId="{99B2D6DF-4DFF-4112-A5DE-8CC3ED3EA04A}" destId="{3A84F07E-E34E-4DA1-9A93-AEED4735756C}" srcOrd="0" destOrd="0" presId="urn:microsoft.com/office/officeart/2008/layout/VerticalCurvedList"/>
    <dgm:cxn modelId="{83DD3613-B68F-45B9-9B36-30611D64D0E9}" type="presParOf" srcId="{9F942058-60EC-4DB0-AE69-CF5D4B2DB526}" destId="{A4DBC573-DCCC-4A3B-814C-91A63F264039}" srcOrd="7" destOrd="0" presId="urn:microsoft.com/office/officeart/2008/layout/VerticalCurvedList"/>
    <dgm:cxn modelId="{AD9CDCFD-E70C-4942-A4FA-1E686F5528DE}" type="presParOf" srcId="{9F942058-60EC-4DB0-AE69-CF5D4B2DB526}" destId="{E3A00646-8408-46E0-A38E-C1D4BDDCB3A2}" srcOrd="8" destOrd="0" presId="urn:microsoft.com/office/officeart/2008/layout/VerticalCurvedList"/>
    <dgm:cxn modelId="{B3B9D139-ED7D-4113-9918-72B16B124F50}" type="presParOf" srcId="{E3A00646-8408-46E0-A38E-C1D4BDDCB3A2}" destId="{88059039-4930-40EF-8AF1-EA084C48338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5AC77-A7EF-4725-B1B1-24DDAC2E8F4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ru-RU"/>
        </a:p>
      </dgm:t>
    </dgm:pt>
    <dgm:pt modelId="{32BBD330-4D41-4CFE-963E-60560E783F6F}">
      <dgm:prSet phldrT="[Текст]"/>
      <dgm:spPr/>
      <dgm:t>
        <a:bodyPr/>
        <a:lstStyle/>
        <a:p>
          <a:r>
            <a:rPr lang="ru-RU" dirty="0" smtClean="0"/>
            <a:t>Команда «Следопыты»</a:t>
          </a:r>
          <a:endParaRPr lang="ru-RU" dirty="0"/>
        </a:p>
      </dgm:t>
    </dgm:pt>
    <dgm:pt modelId="{2359FFAF-4307-4F08-91C7-28D3D1A9BCCE}" type="parTrans" cxnId="{2F4829A2-7118-49B4-899E-53B7B0457030}">
      <dgm:prSet/>
      <dgm:spPr/>
      <dgm:t>
        <a:bodyPr/>
        <a:lstStyle/>
        <a:p>
          <a:endParaRPr lang="ru-RU"/>
        </a:p>
      </dgm:t>
    </dgm:pt>
    <dgm:pt modelId="{D3ADC681-84CF-4F39-899D-1539BD6E2174}" type="sibTrans" cxnId="{2F4829A2-7118-49B4-899E-53B7B0457030}">
      <dgm:prSet/>
      <dgm:spPr/>
      <dgm:t>
        <a:bodyPr/>
        <a:lstStyle/>
        <a:p>
          <a:endParaRPr lang="ru-RU"/>
        </a:p>
      </dgm:t>
    </dgm:pt>
    <dgm:pt modelId="{DEB3E899-10A6-4DA7-A945-CBF66D569C3A}">
      <dgm:prSet phldrT="[Текст]"/>
      <dgm:spPr/>
      <dgm:t>
        <a:bodyPr/>
        <a:lstStyle/>
        <a:p>
          <a:r>
            <a:rPr lang="ru-RU" dirty="0" smtClean="0">
              <a:latin typeface="Segoe Script" panose="020B0504020000000003" pitchFamily="34" charset="0"/>
            </a:rPr>
            <a:t>Собирают информацию о театрах нашего города, узнают о спектаклях по сказам Бажова</a:t>
          </a:r>
          <a:endParaRPr lang="ru-RU" dirty="0">
            <a:latin typeface="Segoe Script" panose="020B0504020000000003" pitchFamily="34" charset="0"/>
          </a:endParaRPr>
        </a:p>
      </dgm:t>
    </dgm:pt>
    <dgm:pt modelId="{697B0E3F-3995-4C5E-BFBD-17ABAA722309}" type="parTrans" cxnId="{F4852735-44A3-4535-A593-F3600B239387}">
      <dgm:prSet/>
      <dgm:spPr/>
      <dgm:t>
        <a:bodyPr/>
        <a:lstStyle/>
        <a:p>
          <a:endParaRPr lang="ru-RU"/>
        </a:p>
      </dgm:t>
    </dgm:pt>
    <dgm:pt modelId="{2D301486-D8AE-4B9F-AE77-686207BB1319}" type="sibTrans" cxnId="{F4852735-44A3-4535-A593-F3600B239387}">
      <dgm:prSet/>
      <dgm:spPr/>
      <dgm:t>
        <a:bodyPr/>
        <a:lstStyle/>
        <a:p>
          <a:endParaRPr lang="ru-RU"/>
        </a:p>
      </dgm:t>
    </dgm:pt>
    <dgm:pt modelId="{0757FAE9-057E-4368-8AB0-07BD0A81FB0D}">
      <dgm:prSet phldrT="[Текст]"/>
      <dgm:spPr/>
      <dgm:t>
        <a:bodyPr/>
        <a:lstStyle/>
        <a:p>
          <a:r>
            <a:rPr lang="ru-RU" dirty="0" smtClean="0"/>
            <a:t>Команда «Профессионалы»</a:t>
          </a:r>
          <a:endParaRPr lang="ru-RU" dirty="0"/>
        </a:p>
      </dgm:t>
    </dgm:pt>
    <dgm:pt modelId="{ACFFCA8A-A04E-44D5-BEF8-30858990C1DC}" type="parTrans" cxnId="{30B07C6C-93D8-44D7-99BA-9915F06AFEF6}">
      <dgm:prSet/>
      <dgm:spPr/>
      <dgm:t>
        <a:bodyPr/>
        <a:lstStyle/>
        <a:p>
          <a:endParaRPr lang="ru-RU"/>
        </a:p>
      </dgm:t>
    </dgm:pt>
    <dgm:pt modelId="{872798A9-DACD-411E-A56E-4EA8EAFAEBED}" type="sibTrans" cxnId="{30B07C6C-93D8-44D7-99BA-9915F06AFEF6}">
      <dgm:prSet/>
      <dgm:spPr/>
      <dgm:t>
        <a:bodyPr/>
        <a:lstStyle/>
        <a:p>
          <a:endParaRPr lang="ru-RU"/>
        </a:p>
      </dgm:t>
    </dgm:pt>
    <dgm:pt modelId="{4C71BBDF-91DF-45B1-83DE-05986B73F9C5}">
      <dgm:prSet phldrT="[Текст]"/>
      <dgm:spPr/>
      <dgm:t>
        <a:bodyPr/>
        <a:lstStyle/>
        <a:p>
          <a:r>
            <a:rPr lang="ru-RU" dirty="0" smtClean="0">
              <a:latin typeface="Segoe Script" panose="020B0504020000000003" pitchFamily="34" charset="0"/>
            </a:rPr>
            <a:t>Узнают про театральные профессии и пробуют себя в них</a:t>
          </a:r>
          <a:endParaRPr lang="ru-RU" dirty="0">
            <a:latin typeface="Segoe Script" panose="020B0504020000000003" pitchFamily="34" charset="0"/>
          </a:endParaRPr>
        </a:p>
      </dgm:t>
    </dgm:pt>
    <dgm:pt modelId="{F12C38B1-E66C-4E87-9676-1D15D1309AAC}" type="parTrans" cxnId="{6D30BD17-0AAE-4F1E-B48D-F25FA6313EDC}">
      <dgm:prSet/>
      <dgm:spPr/>
      <dgm:t>
        <a:bodyPr/>
        <a:lstStyle/>
        <a:p>
          <a:endParaRPr lang="ru-RU"/>
        </a:p>
      </dgm:t>
    </dgm:pt>
    <dgm:pt modelId="{F8E9AD46-F7A5-49BA-9916-94BACF184905}" type="sibTrans" cxnId="{6D30BD17-0AAE-4F1E-B48D-F25FA6313EDC}">
      <dgm:prSet/>
      <dgm:spPr/>
      <dgm:t>
        <a:bodyPr/>
        <a:lstStyle/>
        <a:p>
          <a:endParaRPr lang="ru-RU"/>
        </a:p>
      </dgm:t>
    </dgm:pt>
    <dgm:pt modelId="{890CCC42-3D9D-44D4-A9F3-127C83329A1E}" type="pres">
      <dgm:prSet presAssocID="{4E55AC77-A7EF-4725-B1B1-24DDAC2E8F49}" presName="linear" presStyleCnt="0">
        <dgm:presLayoutVars>
          <dgm:animLvl val="lvl"/>
          <dgm:resizeHandles val="exact"/>
        </dgm:presLayoutVars>
      </dgm:prSet>
      <dgm:spPr/>
      <dgm:t>
        <a:bodyPr/>
        <a:lstStyle/>
        <a:p>
          <a:endParaRPr lang="ru-RU"/>
        </a:p>
      </dgm:t>
    </dgm:pt>
    <dgm:pt modelId="{48AF47C3-D9C7-4FFF-BCCA-A1F4B1EA4B4B}" type="pres">
      <dgm:prSet presAssocID="{32BBD330-4D41-4CFE-963E-60560E783F6F}" presName="parentText" presStyleLbl="node1" presStyleIdx="0" presStyleCnt="2">
        <dgm:presLayoutVars>
          <dgm:chMax val="0"/>
          <dgm:bulletEnabled val="1"/>
        </dgm:presLayoutVars>
      </dgm:prSet>
      <dgm:spPr/>
      <dgm:t>
        <a:bodyPr/>
        <a:lstStyle/>
        <a:p>
          <a:endParaRPr lang="ru-RU"/>
        </a:p>
      </dgm:t>
    </dgm:pt>
    <dgm:pt modelId="{D01F10E4-A847-4948-B648-03E96C8BF102}" type="pres">
      <dgm:prSet presAssocID="{32BBD330-4D41-4CFE-963E-60560E783F6F}" presName="childText" presStyleLbl="revTx" presStyleIdx="0" presStyleCnt="2">
        <dgm:presLayoutVars>
          <dgm:bulletEnabled val="1"/>
        </dgm:presLayoutVars>
      </dgm:prSet>
      <dgm:spPr/>
      <dgm:t>
        <a:bodyPr/>
        <a:lstStyle/>
        <a:p>
          <a:endParaRPr lang="ru-RU"/>
        </a:p>
      </dgm:t>
    </dgm:pt>
    <dgm:pt modelId="{67557850-D0DA-461F-8755-A31D9312353D}" type="pres">
      <dgm:prSet presAssocID="{0757FAE9-057E-4368-8AB0-07BD0A81FB0D}" presName="parentText" presStyleLbl="node1" presStyleIdx="1" presStyleCnt="2">
        <dgm:presLayoutVars>
          <dgm:chMax val="0"/>
          <dgm:bulletEnabled val="1"/>
        </dgm:presLayoutVars>
      </dgm:prSet>
      <dgm:spPr/>
      <dgm:t>
        <a:bodyPr/>
        <a:lstStyle/>
        <a:p>
          <a:endParaRPr lang="ru-RU"/>
        </a:p>
      </dgm:t>
    </dgm:pt>
    <dgm:pt modelId="{1DC1EA35-DC1A-405B-8D5D-599A95C678EF}" type="pres">
      <dgm:prSet presAssocID="{0757FAE9-057E-4368-8AB0-07BD0A81FB0D}" presName="childText" presStyleLbl="revTx" presStyleIdx="1" presStyleCnt="2">
        <dgm:presLayoutVars>
          <dgm:bulletEnabled val="1"/>
        </dgm:presLayoutVars>
      </dgm:prSet>
      <dgm:spPr/>
      <dgm:t>
        <a:bodyPr/>
        <a:lstStyle/>
        <a:p>
          <a:endParaRPr lang="ru-RU"/>
        </a:p>
      </dgm:t>
    </dgm:pt>
  </dgm:ptLst>
  <dgm:cxnLst>
    <dgm:cxn modelId="{F21F6FF7-A942-41BF-8C31-1ACCE8135D1C}" type="presOf" srcId="{DEB3E899-10A6-4DA7-A945-CBF66D569C3A}" destId="{D01F10E4-A847-4948-B648-03E96C8BF102}" srcOrd="0" destOrd="0" presId="urn:microsoft.com/office/officeart/2005/8/layout/vList2"/>
    <dgm:cxn modelId="{2F4829A2-7118-49B4-899E-53B7B0457030}" srcId="{4E55AC77-A7EF-4725-B1B1-24DDAC2E8F49}" destId="{32BBD330-4D41-4CFE-963E-60560E783F6F}" srcOrd="0" destOrd="0" parTransId="{2359FFAF-4307-4F08-91C7-28D3D1A9BCCE}" sibTransId="{D3ADC681-84CF-4F39-899D-1539BD6E2174}"/>
    <dgm:cxn modelId="{F4852735-44A3-4535-A593-F3600B239387}" srcId="{32BBD330-4D41-4CFE-963E-60560E783F6F}" destId="{DEB3E899-10A6-4DA7-A945-CBF66D569C3A}" srcOrd="0" destOrd="0" parTransId="{697B0E3F-3995-4C5E-BFBD-17ABAA722309}" sibTransId="{2D301486-D8AE-4B9F-AE77-686207BB1319}"/>
    <dgm:cxn modelId="{30B07C6C-93D8-44D7-99BA-9915F06AFEF6}" srcId="{4E55AC77-A7EF-4725-B1B1-24DDAC2E8F49}" destId="{0757FAE9-057E-4368-8AB0-07BD0A81FB0D}" srcOrd="1" destOrd="0" parTransId="{ACFFCA8A-A04E-44D5-BEF8-30858990C1DC}" sibTransId="{872798A9-DACD-411E-A56E-4EA8EAFAEBED}"/>
    <dgm:cxn modelId="{AA46EE31-7AC5-4DFB-ABA5-1C71366D516A}" type="presOf" srcId="{4C71BBDF-91DF-45B1-83DE-05986B73F9C5}" destId="{1DC1EA35-DC1A-405B-8D5D-599A95C678EF}" srcOrd="0" destOrd="0" presId="urn:microsoft.com/office/officeart/2005/8/layout/vList2"/>
    <dgm:cxn modelId="{2BC0FF7B-57CF-432A-9319-DF529A72A044}" type="presOf" srcId="{4E55AC77-A7EF-4725-B1B1-24DDAC2E8F49}" destId="{890CCC42-3D9D-44D4-A9F3-127C83329A1E}" srcOrd="0" destOrd="0" presId="urn:microsoft.com/office/officeart/2005/8/layout/vList2"/>
    <dgm:cxn modelId="{8DAF7D56-3075-4E13-9A30-E4F096A504C9}" type="presOf" srcId="{32BBD330-4D41-4CFE-963E-60560E783F6F}" destId="{48AF47C3-D9C7-4FFF-BCCA-A1F4B1EA4B4B}" srcOrd="0" destOrd="0" presId="urn:microsoft.com/office/officeart/2005/8/layout/vList2"/>
    <dgm:cxn modelId="{6D30BD17-0AAE-4F1E-B48D-F25FA6313EDC}" srcId="{0757FAE9-057E-4368-8AB0-07BD0A81FB0D}" destId="{4C71BBDF-91DF-45B1-83DE-05986B73F9C5}" srcOrd="0" destOrd="0" parTransId="{F12C38B1-E66C-4E87-9676-1D15D1309AAC}" sibTransId="{F8E9AD46-F7A5-49BA-9916-94BACF184905}"/>
    <dgm:cxn modelId="{DDB5098E-82CB-4B24-BD92-7129F432DAE6}" type="presOf" srcId="{0757FAE9-057E-4368-8AB0-07BD0A81FB0D}" destId="{67557850-D0DA-461F-8755-A31D9312353D}" srcOrd="0" destOrd="0" presId="urn:microsoft.com/office/officeart/2005/8/layout/vList2"/>
    <dgm:cxn modelId="{6C36C834-1409-49CC-99EF-718049A8E16E}" type="presParOf" srcId="{890CCC42-3D9D-44D4-A9F3-127C83329A1E}" destId="{48AF47C3-D9C7-4FFF-BCCA-A1F4B1EA4B4B}" srcOrd="0" destOrd="0" presId="urn:microsoft.com/office/officeart/2005/8/layout/vList2"/>
    <dgm:cxn modelId="{17A4940A-2607-4264-80C0-D41AE760C697}" type="presParOf" srcId="{890CCC42-3D9D-44D4-A9F3-127C83329A1E}" destId="{D01F10E4-A847-4948-B648-03E96C8BF102}" srcOrd="1" destOrd="0" presId="urn:microsoft.com/office/officeart/2005/8/layout/vList2"/>
    <dgm:cxn modelId="{F1CDE662-DE38-42BC-ABC7-0428610AEBFD}" type="presParOf" srcId="{890CCC42-3D9D-44D4-A9F3-127C83329A1E}" destId="{67557850-D0DA-461F-8755-A31D9312353D}" srcOrd="2" destOrd="0" presId="urn:microsoft.com/office/officeart/2005/8/layout/vList2"/>
    <dgm:cxn modelId="{026213C3-55A7-4B4D-9E16-31D322D0B115}" type="presParOf" srcId="{890CCC42-3D9D-44D4-A9F3-127C83329A1E}" destId="{1DC1EA35-DC1A-405B-8D5D-599A95C678E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98652-DC6C-44F1-B32A-7369C93998D7}">
      <dsp:nvSpPr>
        <dsp:cNvPr id="0" name=""/>
        <dsp:cNvSpPr/>
      </dsp:nvSpPr>
      <dsp:spPr>
        <a:xfrm>
          <a:off x="0" y="0"/>
          <a:ext cx="6732748" cy="272190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ru-RU" sz="1300" b="1" kern="1200" dirty="0" smtClean="0">
              <a:latin typeface="Bookman Old Style" pitchFamily="18" charset="0"/>
            </a:rPr>
            <a:t>В театральной деятельности ребенок раскрепощается, передает свои творческие замыслы, получает удовлетворение от деятельности. Театрализованная деятельность способствует раскрытию личности ребенка, его индивидуальности, творческого потенциала. Ребенок имеет возможность выразить свои чувства, переживания, эмоции, разрешить свои внутренние конфликты. Исполняемая роль ставит ребенка перед необходимостью ясно, четко, понятно изъясняться</a:t>
          </a:r>
          <a:endParaRPr lang="ru-RU" sz="1300" b="1" kern="1200" dirty="0"/>
        </a:p>
      </dsp:txBody>
      <dsp:txXfrm>
        <a:off x="79722" y="79722"/>
        <a:ext cx="3919449" cy="2562458"/>
      </dsp:txXfrm>
    </dsp:sp>
    <dsp:sp modelId="{BA188EB0-4EB7-4589-8FF5-69586378D163}">
      <dsp:nvSpPr>
        <dsp:cNvPr id="0" name=""/>
        <dsp:cNvSpPr/>
      </dsp:nvSpPr>
      <dsp:spPr>
        <a:xfrm>
          <a:off x="1188131" y="3326769"/>
          <a:ext cx="6732748" cy="272190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ru-RU" sz="1800" b="1" kern="1200" smtClean="0">
              <a:latin typeface="Bookman Old Style" pitchFamily="18" charset="0"/>
            </a:rPr>
            <a:t>В настоящее время дети мало знают историю своего края, недостаточно читают, редко посещают театры; наблюдаются поверхностные знания и недостаточное внимание родителей и детей к театру и театральной деятельности</a:t>
          </a:r>
          <a:r>
            <a:rPr lang="ru-RU" sz="1700" b="1" kern="1200" smtClean="0">
              <a:latin typeface="Bookman Old Style" pitchFamily="18" charset="0"/>
            </a:rPr>
            <a:t>.</a:t>
          </a:r>
          <a:endParaRPr lang="ru-RU" sz="1700" kern="1200" dirty="0" smtClean="0">
            <a:latin typeface="Bookman Old Style" pitchFamily="18" charset="0"/>
          </a:endParaRPr>
        </a:p>
      </dsp:txBody>
      <dsp:txXfrm>
        <a:off x="1267853" y="3406491"/>
        <a:ext cx="3615935" cy="2562458"/>
      </dsp:txXfrm>
    </dsp:sp>
    <dsp:sp modelId="{0A269BE3-7F52-4067-A624-15E35CAF790A}">
      <dsp:nvSpPr>
        <dsp:cNvPr id="0" name=""/>
        <dsp:cNvSpPr/>
      </dsp:nvSpPr>
      <dsp:spPr>
        <a:xfrm>
          <a:off x="4963511" y="2139717"/>
          <a:ext cx="1769236" cy="1769236"/>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chemeClr val="dk2">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ru-RU" sz="3600" kern="1200"/>
        </a:p>
      </dsp:txBody>
      <dsp:txXfrm>
        <a:off x="5361589" y="2139717"/>
        <a:ext cx="973080" cy="1331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4211D-70CA-411E-BD7D-D2EAFE3FD401}">
      <dsp:nvSpPr>
        <dsp:cNvPr id="0" name=""/>
        <dsp:cNvSpPr/>
      </dsp:nvSpPr>
      <dsp:spPr>
        <a:xfrm>
          <a:off x="0" y="4326391"/>
          <a:ext cx="8136904" cy="567836"/>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a:t>Итог: спектакль по мотивам сказов Бажова</a:t>
          </a:r>
        </a:p>
      </dsp:txBody>
      <dsp:txXfrm>
        <a:off x="0" y="4326391"/>
        <a:ext cx="8136904" cy="567836"/>
      </dsp:txXfrm>
    </dsp:sp>
    <dsp:sp modelId="{4DD103DC-4F2A-475C-8382-10504172F31B}">
      <dsp:nvSpPr>
        <dsp:cNvPr id="0" name=""/>
        <dsp:cNvSpPr/>
      </dsp:nvSpPr>
      <dsp:spPr>
        <a:xfrm rot="10800000">
          <a:off x="0" y="3461576"/>
          <a:ext cx="8136904" cy="873332"/>
        </a:xfrm>
        <a:prstGeom prst="upArrowCallou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lvl="0" algn="l" defTabSz="577850">
            <a:lnSpc>
              <a:spcPct val="90000"/>
            </a:lnSpc>
            <a:spcBef>
              <a:spcPct val="0"/>
            </a:spcBef>
            <a:spcAft>
              <a:spcPct val="35000"/>
            </a:spcAft>
          </a:pPr>
          <a:r>
            <a:rPr lang="ru-RU" sz="1300" b="1" kern="1200" dirty="0" smtClean="0">
              <a:solidFill>
                <a:srgbClr val="002060"/>
              </a:solidFill>
            </a:rPr>
            <a:t>Информация о театрах города  </a:t>
          </a:r>
          <a:r>
            <a:rPr lang="ru-RU" sz="1300" b="1" kern="1200" dirty="0" smtClean="0">
              <a:solidFill>
                <a:srgbClr val="FF0000"/>
              </a:solidFill>
            </a:rPr>
            <a:t>Спектакли по мотивам сказов Бажова  </a:t>
          </a:r>
          <a:r>
            <a:rPr lang="ru-RU" sz="1300" b="1" kern="1200" dirty="0" smtClean="0">
              <a:solidFill>
                <a:srgbClr val="00B050"/>
              </a:solidFill>
            </a:rPr>
            <a:t>Профессии театра</a:t>
          </a:r>
          <a:endParaRPr lang="ru-RU" sz="1300" b="1" kern="1200" dirty="0">
            <a:solidFill>
              <a:srgbClr val="00B050"/>
            </a:solidFill>
          </a:endParaRPr>
        </a:p>
      </dsp:txBody>
      <dsp:txXfrm rot="10800000">
        <a:off x="0" y="3461576"/>
        <a:ext cx="8136904" cy="567465"/>
      </dsp:txXfrm>
    </dsp:sp>
    <dsp:sp modelId="{0B076A7E-8323-4212-B3EC-FCE5ECCE1EB9}">
      <dsp:nvSpPr>
        <dsp:cNvPr id="0" name=""/>
        <dsp:cNvSpPr/>
      </dsp:nvSpPr>
      <dsp:spPr>
        <a:xfrm rot="10800000">
          <a:off x="0" y="2596761"/>
          <a:ext cx="8136904" cy="873332"/>
        </a:xfrm>
        <a:prstGeom prst="upArrowCallou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ru-RU" sz="1300" b="1" kern="1200" dirty="0" smtClean="0">
              <a:solidFill>
                <a:srgbClr val="002060"/>
              </a:solidFill>
            </a:rPr>
            <a:t>Команда "Следопыты</a:t>
          </a:r>
          <a:r>
            <a:rPr lang="ru-RU" sz="1300" b="1" kern="1200" dirty="0" smtClean="0"/>
            <a:t>"</a:t>
          </a:r>
          <a:r>
            <a:rPr lang="ru-RU" sz="1300" kern="1200" dirty="0" smtClean="0"/>
            <a:t>                         </a:t>
          </a:r>
          <a:r>
            <a:rPr lang="ru-RU" sz="1300" b="1" kern="1200" dirty="0" smtClean="0">
              <a:solidFill>
                <a:srgbClr val="00B050"/>
              </a:solidFill>
            </a:rPr>
            <a:t>Команда "Профессионалы</a:t>
          </a:r>
          <a:r>
            <a:rPr lang="ru-RU" sz="1300" b="1" kern="1200" dirty="0" smtClean="0"/>
            <a:t>"</a:t>
          </a:r>
          <a:endParaRPr lang="ru-RU" sz="1300" b="1" kern="1200" dirty="0"/>
        </a:p>
      </dsp:txBody>
      <dsp:txXfrm rot="10800000">
        <a:off x="0" y="2596761"/>
        <a:ext cx="8136904" cy="567465"/>
      </dsp:txXfrm>
    </dsp:sp>
    <dsp:sp modelId="{AFED0FCD-7D52-46CD-93B4-329E43D178C7}">
      <dsp:nvSpPr>
        <dsp:cNvPr id="0" name=""/>
        <dsp:cNvSpPr/>
      </dsp:nvSpPr>
      <dsp:spPr>
        <a:xfrm rot="10800000">
          <a:off x="0" y="1731946"/>
          <a:ext cx="8136904" cy="873332"/>
        </a:xfrm>
        <a:prstGeom prst="upArrowCallou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ru-RU" sz="1300" b="1" kern="1200" dirty="0" smtClean="0">
              <a:solidFill>
                <a:srgbClr val="7030A0"/>
              </a:solidFill>
            </a:rPr>
            <a:t>Театральная мастерская  "Мастера"</a:t>
          </a:r>
          <a:endParaRPr lang="ru-RU" sz="1300" b="1" kern="1200" dirty="0">
            <a:solidFill>
              <a:srgbClr val="7030A0"/>
            </a:solidFill>
          </a:endParaRPr>
        </a:p>
      </dsp:txBody>
      <dsp:txXfrm rot="10800000">
        <a:off x="0" y="1731946"/>
        <a:ext cx="8136904" cy="567465"/>
      </dsp:txXfrm>
    </dsp:sp>
    <dsp:sp modelId="{40C54B1E-2688-48E6-B6CB-2002FB8CC61B}">
      <dsp:nvSpPr>
        <dsp:cNvPr id="0" name=""/>
        <dsp:cNvSpPr/>
      </dsp:nvSpPr>
      <dsp:spPr>
        <a:xfrm rot="10800000">
          <a:off x="0" y="867131"/>
          <a:ext cx="8136904" cy="873332"/>
        </a:xfrm>
        <a:prstGeom prst="upArrowCallou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ru-RU" sz="1300" kern="1200" dirty="0"/>
            <a:t>Виды театра             поход в Кукольный театр               спектакль по П.П. Бажову</a:t>
          </a:r>
        </a:p>
      </dsp:txBody>
      <dsp:txXfrm rot="10800000">
        <a:off x="0" y="867131"/>
        <a:ext cx="8136904" cy="567465"/>
      </dsp:txXfrm>
    </dsp:sp>
    <dsp:sp modelId="{92E9553F-54E3-4AF6-93FA-76CE8313C1C6}">
      <dsp:nvSpPr>
        <dsp:cNvPr id="0" name=""/>
        <dsp:cNvSpPr/>
      </dsp:nvSpPr>
      <dsp:spPr>
        <a:xfrm rot="10800000">
          <a:off x="0" y="2316"/>
          <a:ext cx="8136904" cy="873332"/>
        </a:xfrm>
        <a:prstGeom prst="upArrowCallou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dirty="0"/>
            <a:t>Проблема</a:t>
          </a:r>
        </a:p>
      </dsp:txBody>
      <dsp:txXfrm rot="10800000">
        <a:off x="0" y="2316"/>
        <a:ext cx="8136904" cy="5674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7E05B-C857-4FD9-8396-D0A4C0ED1B05}">
      <dsp:nvSpPr>
        <dsp:cNvPr id="0" name=""/>
        <dsp:cNvSpPr/>
      </dsp:nvSpPr>
      <dsp:spPr>
        <a:xfrm>
          <a:off x="-6401433" y="-979134"/>
          <a:ext cx="7619517" cy="7619517"/>
        </a:xfrm>
        <a:prstGeom prst="blockArc">
          <a:avLst>
            <a:gd name="adj1" fmla="val 18900000"/>
            <a:gd name="adj2" fmla="val 2700000"/>
            <a:gd name="adj3" fmla="val 283"/>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B561E7-0298-4AF7-BBF1-B91602C79A0C}">
      <dsp:nvSpPr>
        <dsp:cNvPr id="0" name=""/>
        <dsp:cNvSpPr/>
      </dsp:nvSpPr>
      <dsp:spPr>
        <a:xfrm>
          <a:off x="453442" y="298121"/>
          <a:ext cx="7695744" cy="59601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анкетирование родителей - выявление проблемы, подбор информации по выявленным проблемам;</a:t>
          </a:r>
          <a:endParaRPr lang="ru-RU" sz="1800" b="1" kern="1200" dirty="0">
            <a:solidFill>
              <a:schemeClr val="tx1"/>
            </a:solidFill>
          </a:endParaRPr>
        </a:p>
      </dsp:txBody>
      <dsp:txXfrm>
        <a:off x="453442" y="298121"/>
        <a:ext cx="7695744" cy="596016"/>
      </dsp:txXfrm>
    </dsp:sp>
    <dsp:sp modelId="{84FBAA03-B780-4C2B-9EBE-EFE52CD6AB30}">
      <dsp:nvSpPr>
        <dsp:cNvPr id="0" name=""/>
        <dsp:cNvSpPr/>
      </dsp:nvSpPr>
      <dsp:spPr>
        <a:xfrm>
          <a:off x="80932" y="223619"/>
          <a:ext cx="745020" cy="745020"/>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54085CB-5E46-4B08-B943-20BE57EA868A}">
      <dsp:nvSpPr>
        <dsp:cNvPr id="0" name=""/>
        <dsp:cNvSpPr/>
      </dsp:nvSpPr>
      <dsp:spPr>
        <a:xfrm>
          <a:off x="943706" y="1192032"/>
          <a:ext cx="7205480" cy="596016"/>
        </a:xfrm>
        <a:prstGeom prst="rect">
          <a:avLst/>
        </a:prstGeom>
        <a:gradFill rotWithShape="0">
          <a:gsLst>
            <a:gs pos="0">
              <a:schemeClr val="accent4">
                <a:hueOff val="-3376988"/>
                <a:satOff val="8631"/>
                <a:lumOff val="-863"/>
                <a:alphaOff val="0"/>
                <a:shade val="51000"/>
                <a:satMod val="130000"/>
              </a:schemeClr>
            </a:gs>
            <a:gs pos="80000">
              <a:schemeClr val="accent4">
                <a:hueOff val="-3376988"/>
                <a:satOff val="8631"/>
                <a:lumOff val="-863"/>
                <a:alphaOff val="0"/>
                <a:shade val="93000"/>
                <a:satMod val="130000"/>
              </a:schemeClr>
            </a:gs>
            <a:gs pos="100000">
              <a:schemeClr val="accent4">
                <a:hueOff val="-3376988"/>
                <a:satOff val="8631"/>
                <a:lumOff val="-8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наблюдение за деятельностью детей;</a:t>
          </a:r>
          <a:endParaRPr lang="ru-RU" sz="1800" b="1" kern="1200" dirty="0">
            <a:solidFill>
              <a:schemeClr val="tx1"/>
            </a:solidFill>
          </a:endParaRPr>
        </a:p>
      </dsp:txBody>
      <dsp:txXfrm>
        <a:off x="943706" y="1192032"/>
        <a:ext cx="7205480" cy="596016"/>
      </dsp:txXfrm>
    </dsp:sp>
    <dsp:sp modelId="{7C46D475-4D7F-4BCD-9FA2-04850A393621}">
      <dsp:nvSpPr>
        <dsp:cNvPr id="0" name=""/>
        <dsp:cNvSpPr/>
      </dsp:nvSpPr>
      <dsp:spPr>
        <a:xfrm>
          <a:off x="571196" y="1117530"/>
          <a:ext cx="745020" cy="745020"/>
        </a:xfrm>
        <a:prstGeom prst="ellipse">
          <a:avLst/>
        </a:prstGeom>
        <a:solidFill>
          <a:schemeClr val="lt1">
            <a:hueOff val="0"/>
            <a:satOff val="0"/>
            <a:lumOff val="0"/>
            <a:alphaOff val="0"/>
          </a:schemeClr>
        </a:solidFill>
        <a:ln w="9525" cap="flat" cmpd="sng" algn="ctr">
          <a:solidFill>
            <a:schemeClr val="accent4">
              <a:hueOff val="-3376988"/>
              <a:satOff val="8631"/>
              <a:lumOff val="-86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26126A3-3997-4E6E-B868-583B3E834D49}">
      <dsp:nvSpPr>
        <dsp:cNvPr id="0" name=""/>
        <dsp:cNvSpPr/>
      </dsp:nvSpPr>
      <dsp:spPr>
        <a:xfrm>
          <a:off x="1167891" y="2085943"/>
          <a:ext cx="6981294" cy="596016"/>
        </a:xfrm>
        <a:prstGeom prst="rect">
          <a:avLst/>
        </a:prstGeom>
        <a:gradFill rotWithShape="0">
          <a:gsLst>
            <a:gs pos="0">
              <a:schemeClr val="accent4">
                <a:hueOff val="-6753976"/>
                <a:satOff val="17262"/>
                <a:lumOff val="-1725"/>
                <a:alphaOff val="0"/>
                <a:shade val="51000"/>
                <a:satMod val="130000"/>
              </a:schemeClr>
            </a:gs>
            <a:gs pos="80000">
              <a:schemeClr val="accent4">
                <a:hueOff val="-6753976"/>
                <a:satOff val="17262"/>
                <a:lumOff val="-1725"/>
                <a:alphaOff val="0"/>
                <a:shade val="93000"/>
                <a:satMod val="130000"/>
              </a:schemeClr>
            </a:gs>
            <a:gs pos="100000">
              <a:schemeClr val="accent4">
                <a:hueOff val="-6753976"/>
                <a:satOff val="17262"/>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обсуждение целей и задач проекта с родителями и детьми;</a:t>
          </a:r>
          <a:endParaRPr lang="ru-RU" sz="1800" b="1" kern="1200" dirty="0">
            <a:solidFill>
              <a:schemeClr val="tx1"/>
            </a:solidFill>
          </a:endParaRPr>
        </a:p>
      </dsp:txBody>
      <dsp:txXfrm>
        <a:off x="1167891" y="2085943"/>
        <a:ext cx="6981294" cy="596016"/>
      </dsp:txXfrm>
    </dsp:sp>
    <dsp:sp modelId="{3E48A6EA-B632-4FE6-94C7-AFF3AF08AACF}">
      <dsp:nvSpPr>
        <dsp:cNvPr id="0" name=""/>
        <dsp:cNvSpPr/>
      </dsp:nvSpPr>
      <dsp:spPr>
        <a:xfrm>
          <a:off x="795381" y="2011441"/>
          <a:ext cx="745020" cy="745020"/>
        </a:xfrm>
        <a:prstGeom prst="ellipse">
          <a:avLst/>
        </a:prstGeom>
        <a:solidFill>
          <a:schemeClr val="lt1">
            <a:hueOff val="0"/>
            <a:satOff val="0"/>
            <a:lumOff val="0"/>
            <a:alphaOff val="0"/>
          </a:schemeClr>
        </a:solidFill>
        <a:ln w="9525" cap="flat" cmpd="sng" algn="ctr">
          <a:solidFill>
            <a:schemeClr val="accent4">
              <a:hueOff val="-6753976"/>
              <a:satOff val="17262"/>
              <a:lumOff val="-172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14FE8C1-CD92-4423-8266-3FDCDDF95D30}">
      <dsp:nvSpPr>
        <dsp:cNvPr id="0" name=""/>
        <dsp:cNvSpPr/>
      </dsp:nvSpPr>
      <dsp:spPr>
        <a:xfrm>
          <a:off x="1167891" y="2979288"/>
          <a:ext cx="6981294" cy="596016"/>
        </a:xfrm>
        <a:prstGeom prst="rect">
          <a:avLst/>
        </a:prstGeom>
        <a:gradFill rotWithShape="0">
          <a:gsLst>
            <a:gs pos="0">
              <a:schemeClr val="accent4">
                <a:hueOff val="-10130964"/>
                <a:satOff val="25892"/>
                <a:lumOff val="-2588"/>
                <a:alphaOff val="0"/>
                <a:shade val="51000"/>
                <a:satMod val="130000"/>
              </a:schemeClr>
            </a:gs>
            <a:gs pos="80000">
              <a:schemeClr val="accent4">
                <a:hueOff val="-10130964"/>
                <a:satOff val="25892"/>
                <a:lumOff val="-2588"/>
                <a:alphaOff val="0"/>
                <a:shade val="93000"/>
                <a:satMod val="130000"/>
              </a:schemeClr>
            </a:gs>
            <a:gs pos="100000">
              <a:schemeClr val="accent4">
                <a:hueOff val="-10130964"/>
                <a:satOff val="25892"/>
                <a:lumOff val="-258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создание условий, необходимых для реализации проекта;</a:t>
          </a:r>
          <a:endParaRPr lang="ru-RU" sz="1800" b="1" kern="1200" dirty="0">
            <a:solidFill>
              <a:schemeClr val="tx1"/>
            </a:solidFill>
          </a:endParaRPr>
        </a:p>
      </dsp:txBody>
      <dsp:txXfrm>
        <a:off x="1167891" y="2979288"/>
        <a:ext cx="6981294" cy="596016"/>
      </dsp:txXfrm>
    </dsp:sp>
    <dsp:sp modelId="{9E9841AF-76B9-4FBA-978D-7C1385EC4C81}">
      <dsp:nvSpPr>
        <dsp:cNvPr id="0" name=""/>
        <dsp:cNvSpPr/>
      </dsp:nvSpPr>
      <dsp:spPr>
        <a:xfrm>
          <a:off x="795381" y="2904786"/>
          <a:ext cx="745020" cy="745020"/>
        </a:xfrm>
        <a:prstGeom prst="ellipse">
          <a:avLst/>
        </a:prstGeom>
        <a:solidFill>
          <a:schemeClr val="lt1">
            <a:hueOff val="0"/>
            <a:satOff val="0"/>
            <a:lumOff val="0"/>
            <a:alphaOff val="0"/>
          </a:schemeClr>
        </a:solidFill>
        <a:ln w="9525" cap="flat" cmpd="sng" algn="ctr">
          <a:solidFill>
            <a:schemeClr val="accent4">
              <a:hueOff val="-10130964"/>
              <a:satOff val="25892"/>
              <a:lumOff val="-258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5278D32-4F79-445A-857D-BA0C07D0F7E9}">
      <dsp:nvSpPr>
        <dsp:cNvPr id="0" name=""/>
        <dsp:cNvSpPr/>
      </dsp:nvSpPr>
      <dsp:spPr>
        <a:xfrm>
          <a:off x="943706" y="3873199"/>
          <a:ext cx="7205480" cy="596016"/>
        </a:xfrm>
        <a:prstGeom prst="rect">
          <a:avLst/>
        </a:prstGeom>
        <a:gradFill rotWithShape="0">
          <a:gsLst>
            <a:gs pos="0">
              <a:schemeClr val="accent4">
                <a:hueOff val="-13507951"/>
                <a:satOff val="34523"/>
                <a:lumOff val="-3450"/>
                <a:alphaOff val="0"/>
                <a:shade val="51000"/>
                <a:satMod val="130000"/>
              </a:schemeClr>
            </a:gs>
            <a:gs pos="80000">
              <a:schemeClr val="accent4">
                <a:hueOff val="-13507951"/>
                <a:satOff val="34523"/>
                <a:lumOff val="-3450"/>
                <a:alphaOff val="0"/>
                <a:shade val="93000"/>
                <a:satMod val="130000"/>
              </a:schemeClr>
            </a:gs>
            <a:gs pos="100000">
              <a:schemeClr val="accent4">
                <a:hueOff val="-13507951"/>
                <a:satOff val="34523"/>
                <a:lumOff val="-345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проведение беседы с родителями и детьми «Что мы знаем о П. Бажове»;</a:t>
          </a:r>
          <a:endParaRPr lang="ru-RU" sz="1800" b="1" kern="1200" dirty="0">
            <a:solidFill>
              <a:schemeClr val="tx1"/>
            </a:solidFill>
          </a:endParaRPr>
        </a:p>
      </dsp:txBody>
      <dsp:txXfrm>
        <a:off x="943706" y="3873199"/>
        <a:ext cx="7205480" cy="596016"/>
      </dsp:txXfrm>
    </dsp:sp>
    <dsp:sp modelId="{BE460D30-8F48-4FD9-9B07-E2AED917844F}">
      <dsp:nvSpPr>
        <dsp:cNvPr id="0" name=""/>
        <dsp:cNvSpPr/>
      </dsp:nvSpPr>
      <dsp:spPr>
        <a:xfrm>
          <a:off x="571196" y="3798697"/>
          <a:ext cx="745020" cy="745020"/>
        </a:xfrm>
        <a:prstGeom prst="ellipse">
          <a:avLst/>
        </a:prstGeom>
        <a:solidFill>
          <a:schemeClr val="lt1">
            <a:hueOff val="0"/>
            <a:satOff val="0"/>
            <a:lumOff val="0"/>
            <a:alphaOff val="0"/>
          </a:schemeClr>
        </a:solidFill>
        <a:ln w="9525" cap="flat" cmpd="sng" algn="ctr">
          <a:solidFill>
            <a:schemeClr val="accent4">
              <a:hueOff val="-13507951"/>
              <a:satOff val="34523"/>
              <a:lumOff val="-345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B0A2C97-EC79-4B63-869B-1E59E779ADB9}">
      <dsp:nvSpPr>
        <dsp:cNvPr id="0" name=""/>
        <dsp:cNvSpPr/>
      </dsp:nvSpPr>
      <dsp:spPr>
        <a:xfrm>
          <a:off x="370405" y="4752525"/>
          <a:ext cx="7695744" cy="596016"/>
        </a:xfrm>
        <a:prstGeom prst="rect">
          <a:avLst/>
        </a:prstGeom>
        <a:gradFill rotWithShape="0">
          <a:gsLst>
            <a:gs pos="0">
              <a:schemeClr val="accent4">
                <a:hueOff val="-16884939"/>
                <a:satOff val="43154"/>
                <a:lumOff val="-4313"/>
                <a:alphaOff val="0"/>
                <a:shade val="51000"/>
                <a:satMod val="130000"/>
              </a:schemeClr>
            </a:gs>
            <a:gs pos="80000">
              <a:schemeClr val="accent4">
                <a:hueOff val="-16884939"/>
                <a:satOff val="43154"/>
                <a:lumOff val="-4313"/>
                <a:alphaOff val="0"/>
                <a:shade val="93000"/>
                <a:satMod val="130000"/>
              </a:schemeClr>
            </a:gs>
            <a:gs pos="100000">
              <a:schemeClr val="accent4">
                <a:hueOff val="-16884939"/>
                <a:satOff val="43154"/>
                <a:lumOff val="-431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73088" tIns="45720" rIns="45720" bIns="45720" numCol="1" spcCol="1270" anchor="ctr" anchorCtr="0">
          <a:noAutofit/>
        </a:bodyPr>
        <a:lstStyle/>
        <a:p>
          <a:pPr lvl="0" algn="l" defTabSz="800100">
            <a:lnSpc>
              <a:spcPct val="90000"/>
            </a:lnSpc>
            <a:spcBef>
              <a:spcPct val="0"/>
            </a:spcBef>
            <a:spcAft>
              <a:spcPct val="35000"/>
            </a:spcAft>
          </a:pPr>
          <a:r>
            <a:rPr lang="ru-RU" sz="1800" b="1" kern="1200" dirty="0" smtClean="0">
              <a:solidFill>
                <a:schemeClr val="tx1"/>
              </a:solidFill>
            </a:rPr>
            <a:t>организация выставки книг П.П. Бажова.</a:t>
          </a:r>
          <a:endParaRPr lang="ru-RU" sz="1800" b="1" kern="1200" dirty="0">
            <a:solidFill>
              <a:schemeClr val="tx1"/>
            </a:solidFill>
          </a:endParaRPr>
        </a:p>
      </dsp:txBody>
      <dsp:txXfrm>
        <a:off x="370405" y="4752525"/>
        <a:ext cx="7695744" cy="596016"/>
      </dsp:txXfrm>
    </dsp:sp>
    <dsp:sp modelId="{F94FC866-2D99-4D70-8A46-0120B6639086}">
      <dsp:nvSpPr>
        <dsp:cNvPr id="0" name=""/>
        <dsp:cNvSpPr/>
      </dsp:nvSpPr>
      <dsp:spPr>
        <a:xfrm>
          <a:off x="80932" y="4692608"/>
          <a:ext cx="745020" cy="745020"/>
        </a:xfrm>
        <a:prstGeom prst="ellipse">
          <a:avLst/>
        </a:prstGeom>
        <a:solidFill>
          <a:schemeClr val="lt1">
            <a:hueOff val="0"/>
            <a:satOff val="0"/>
            <a:lumOff val="0"/>
            <a:alphaOff val="0"/>
          </a:schemeClr>
        </a:solidFill>
        <a:ln w="9525" cap="flat" cmpd="sng" algn="ctr">
          <a:solidFill>
            <a:schemeClr val="accent4">
              <a:hueOff val="-16884939"/>
              <a:satOff val="43154"/>
              <a:lumOff val="-431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42197-9609-46FE-A617-AEA28B9E131D}">
      <dsp:nvSpPr>
        <dsp:cNvPr id="0" name=""/>
        <dsp:cNvSpPr/>
      </dsp:nvSpPr>
      <dsp:spPr>
        <a:xfrm>
          <a:off x="-6264927" y="-959073"/>
          <a:ext cx="7462763" cy="7462763"/>
        </a:xfrm>
        <a:prstGeom prst="blockArc">
          <a:avLst>
            <a:gd name="adj1" fmla="val 18900000"/>
            <a:gd name="adj2" fmla="val 2700000"/>
            <a:gd name="adj3" fmla="val 289"/>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9163BC-208B-48B9-928C-3E320E08C1A3}">
      <dsp:nvSpPr>
        <dsp:cNvPr id="0" name=""/>
        <dsp:cNvSpPr/>
      </dsp:nvSpPr>
      <dsp:spPr>
        <a:xfrm>
          <a:off x="388954" y="252058"/>
          <a:ext cx="7766624" cy="5038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экскурсия в музей П.П. Бажова, музей «Писатели Урала»;</a:t>
          </a:r>
          <a:endParaRPr lang="ru-RU" sz="1500" b="1" kern="1200" dirty="0">
            <a:solidFill>
              <a:schemeClr val="tx1"/>
            </a:solidFill>
          </a:endParaRPr>
        </a:p>
      </dsp:txBody>
      <dsp:txXfrm>
        <a:off x="388954" y="252058"/>
        <a:ext cx="7766624" cy="503894"/>
      </dsp:txXfrm>
    </dsp:sp>
    <dsp:sp modelId="{B8D29458-DFA6-4C36-8C4B-3681E4E4EDE5}">
      <dsp:nvSpPr>
        <dsp:cNvPr id="0" name=""/>
        <dsp:cNvSpPr/>
      </dsp:nvSpPr>
      <dsp:spPr>
        <a:xfrm>
          <a:off x="74020" y="189071"/>
          <a:ext cx="629868" cy="629868"/>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40EF4-9FFE-47FA-ABEB-15B744C16A83}">
      <dsp:nvSpPr>
        <dsp:cNvPr id="0" name=""/>
        <dsp:cNvSpPr/>
      </dsp:nvSpPr>
      <dsp:spPr>
        <a:xfrm>
          <a:off x="845276" y="1008343"/>
          <a:ext cx="7310302" cy="503894"/>
        </a:xfrm>
        <a:prstGeom prst="rect">
          <a:avLst/>
        </a:prstGeom>
        <a:solidFill>
          <a:schemeClr val="accent2">
            <a:hueOff val="-1385983"/>
            <a:satOff val="9887"/>
            <a:lumOff val="-16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посещение выставочного проекта «Сказы и Сказки»;</a:t>
          </a:r>
          <a:endParaRPr lang="ru-RU" sz="1500" b="1" kern="1200" dirty="0">
            <a:solidFill>
              <a:schemeClr val="tx1"/>
            </a:solidFill>
          </a:endParaRPr>
        </a:p>
      </dsp:txBody>
      <dsp:txXfrm>
        <a:off x="845276" y="1008343"/>
        <a:ext cx="7310302" cy="503894"/>
      </dsp:txXfrm>
    </dsp:sp>
    <dsp:sp modelId="{74428932-49C2-4A37-B312-7B1C540F38B5}">
      <dsp:nvSpPr>
        <dsp:cNvPr id="0" name=""/>
        <dsp:cNvSpPr/>
      </dsp:nvSpPr>
      <dsp:spPr>
        <a:xfrm>
          <a:off x="530342" y="945357"/>
          <a:ext cx="629868" cy="629868"/>
        </a:xfrm>
        <a:prstGeom prst="ellipse">
          <a:avLst/>
        </a:prstGeom>
        <a:solidFill>
          <a:schemeClr val="lt1">
            <a:hueOff val="0"/>
            <a:satOff val="0"/>
            <a:lumOff val="0"/>
            <a:alphaOff val="0"/>
          </a:schemeClr>
        </a:solidFill>
        <a:ln w="25400" cap="flat" cmpd="sng" algn="ctr">
          <a:solidFill>
            <a:schemeClr val="accent2">
              <a:hueOff val="-1385983"/>
              <a:satOff val="9887"/>
              <a:lumOff val="-1699"/>
              <a:alphaOff val="0"/>
            </a:schemeClr>
          </a:solidFill>
          <a:prstDash val="solid"/>
        </a:ln>
        <a:effectLst/>
      </dsp:spPr>
      <dsp:style>
        <a:lnRef idx="2">
          <a:scrgbClr r="0" g="0" b="0"/>
        </a:lnRef>
        <a:fillRef idx="1">
          <a:scrgbClr r="0" g="0" b="0"/>
        </a:fillRef>
        <a:effectRef idx="0">
          <a:scrgbClr r="0" g="0" b="0"/>
        </a:effectRef>
        <a:fontRef idx="minor"/>
      </dsp:style>
    </dsp:sp>
    <dsp:sp modelId="{2677E961-5B9D-4408-ADBC-229FD711C82B}">
      <dsp:nvSpPr>
        <dsp:cNvPr id="0" name=""/>
        <dsp:cNvSpPr/>
      </dsp:nvSpPr>
      <dsp:spPr>
        <a:xfrm>
          <a:off x="1095338" y="1764075"/>
          <a:ext cx="7060240" cy="503894"/>
        </a:xfrm>
        <a:prstGeom prst="rect">
          <a:avLst/>
        </a:prstGeom>
        <a:solidFill>
          <a:schemeClr val="accent2">
            <a:hueOff val="-2771965"/>
            <a:satOff val="19774"/>
            <a:lumOff val="-33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просмотр презентации для детей «Наш Бажов»;</a:t>
          </a:r>
          <a:endParaRPr lang="ru-RU" sz="1500" b="1" kern="1200" dirty="0">
            <a:solidFill>
              <a:schemeClr val="tx1"/>
            </a:solidFill>
          </a:endParaRPr>
        </a:p>
      </dsp:txBody>
      <dsp:txXfrm>
        <a:off x="1095338" y="1764075"/>
        <a:ext cx="7060240" cy="503894"/>
      </dsp:txXfrm>
    </dsp:sp>
    <dsp:sp modelId="{34CE434F-81FB-4C30-B4FD-8F79E502CC7C}">
      <dsp:nvSpPr>
        <dsp:cNvPr id="0" name=""/>
        <dsp:cNvSpPr/>
      </dsp:nvSpPr>
      <dsp:spPr>
        <a:xfrm>
          <a:off x="780404" y="1701088"/>
          <a:ext cx="629868" cy="629868"/>
        </a:xfrm>
        <a:prstGeom prst="ellipse">
          <a:avLst/>
        </a:prstGeom>
        <a:solidFill>
          <a:schemeClr val="lt1">
            <a:hueOff val="0"/>
            <a:satOff val="0"/>
            <a:lumOff val="0"/>
            <a:alphaOff val="0"/>
          </a:schemeClr>
        </a:solidFill>
        <a:ln w="25400" cap="flat" cmpd="sng" algn="ctr">
          <a:solidFill>
            <a:schemeClr val="accent2">
              <a:hueOff val="-2771965"/>
              <a:satOff val="19774"/>
              <a:lumOff val="-3399"/>
              <a:alphaOff val="0"/>
            </a:schemeClr>
          </a:solidFill>
          <a:prstDash val="solid"/>
        </a:ln>
        <a:effectLst/>
      </dsp:spPr>
      <dsp:style>
        <a:lnRef idx="2">
          <a:scrgbClr r="0" g="0" b="0"/>
        </a:lnRef>
        <a:fillRef idx="1">
          <a:scrgbClr r="0" g="0" b="0"/>
        </a:fillRef>
        <a:effectRef idx="0">
          <a:scrgbClr r="0" g="0" b="0"/>
        </a:effectRef>
        <a:fontRef idx="minor"/>
      </dsp:style>
    </dsp:sp>
    <dsp:sp modelId="{FF91206E-9188-4864-894C-214E3A0167BB}">
      <dsp:nvSpPr>
        <dsp:cNvPr id="0" name=""/>
        <dsp:cNvSpPr/>
      </dsp:nvSpPr>
      <dsp:spPr>
        <a:xfrm>
          <a:off x="1175181" y="2520360"/>
          <a:ext cx="6980398" cy="503894"/>
        </a:xfrm>
        <a:prstGeom prst="rect">
          <a:avLst/>
        </a:prstGeom>
        <a:solidFill>
          <a:schemeClr val="accent2">
            <a:hueOff val="-4157948"/>
            <a:satOff val="29661"/>
            <a:lumOff val="-5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участие в викторине по сказке П. П. Бажова «Серебряное копытце»;</a:t>
          </a:r>
          <a:endParaRPr lang="ru-RU" sz="1500" b="1" kern="1200" dirty="0">
            <a:solidFill>
              <a:schemeClr val="tx1"/>
            </a:solidFill>
          </a:endParaRPr>
        </a:p>
      </dsp:txBody>
      <dsp:txXfrm>
        <a:off x="1175181" y="2520360"/>
        <a:ext cx="6980398" cy="503894"/>
      </dsp:txXfrm>
    </dsp:sp>
    <dsp:sp modelId="{28707952-B550-4889-BFB7-080E47382CAB}">
      <dsp:nvSpPr>
        <dsp:cNvPr id="0" name=""/>
        <dsp:cNvSpPr/>
      </dsp:nvSpPr>
      <dsp:spPr>
        <a:xfrm>
          <a:off x="860247" y="2457373"/>
          <a:ext cx="629868" cy="629868"/>
        </a:xfrm>
        <a:prstGeom prst="ellipse">
          <a:avLst/>
        </a:prstGeom>
        <a:solidFill>
          <a:schemeClr val="lt1">
            <a:hueOff val="0"/>
            <a:satOff val="0"/>
            <a:lumOff val="0"/>
            <a:alphaOff val="0"/>
          </a:schemeClr>
        </a:solidFill>
        <a:ln w="25400" cap="flat" cmpd="sng" algn="ctr">
          <a:solidFill>
            <a:schemeClr val="accent2">
              <a:hueOff val="-4157948"/>
              <a:satOff val="29661"/>
              <a:lumOff val="-5098"/>
              <a:alphaOff val="0"/>
            </a:schemeClr>
          </a:solidFill>
          <a:prstDash val="solid"/>
        </a:ln>
        <a:effectLst/>
      </dsp:spPr>
      <dsp:style>
        <a:lnRef idx="2">
          <a:scrgbClr r="0" g="0" b="0"/>
        </a:lnRef>
        <a:fillRef idx="1">
          <a:scrgbClr r="0" g="0" b="0"/>
        </a:fillRef>
        <a:effectRef idx="0">
          <a:scrgbClr r="0" g="0" b="0"/>
        </a:effectRef>
        <a:fontRef idx="minor"/>
      </dsp:style>
    </dsp:sp>
    <dsp:sp modelId="{F1012D2A-E9C7-40CC-BD20-C3D377B9676E}">
      <dsp:nvSpPr>
        <dsp:cNvPr id="0" name=""/>
        <dsp:cNvSpPr/>
      </dsp:nvSpPr>
      <dsp:spPr>
        <a:xfrm>
          <a:off x="1095338" y="3276646"/>
          <a:ext cx="7060240" cy="503894"/>
        </a:xfrm>
        <a:prstGeom prst="rect">
          <a:avLst/>
        </a:prstGeom>
        <a:solidFill>
          <a:schemeClr val="accent2">
            <a:hueOff val="-5543931"/>
            <a:satOff val="39548"/>
            <a:lumOff val="-67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просмотр презентации для детей о различных видах театра;</a:t>
          </a:r>
          <a:endParaRPr lang="ru-RU" sz="1500" b="1" kern="1200" dirty="0">
            <a:solidFill>
              <a:schemeClr val="tx1"/>
            </a:solidFill>
          </a:endParaRPr>
        </a:p>
      </dsp:txBody>
      <dsp:txXfrm>
        <a:off x="1095338" y="3276646"/>
        <a:ext cx="7060240" cy="503894"/>
      </dsp:txXfrm>
    </dsp:sp>
    <dsp:sp modelId="{CA426EBB-CA1B-4803-8A33-5B44B7C687F9}">
      <dsp:nvSpPr>
        <dsp:cNvPr id="0" name=""/>
        <dsp:cNvSpPr/>
      </dsp:nvSpPr>
      <dsp:spPr>
        <a:xfrm>
          <a:off x="780404" y="3213659"/>
          <a:ext cx="629868" cy="629868"/>
        </a:xfrm>
        <a:prstGeom prst="ellipse">
          <a:avLst/>
        </a:prstGeom>
        <a:solidFill>
          <a:schemeClr val="lt1">
            <a:hueOff val="0"/>
            <a:satOff val="0"/>
            <a:lumOff val="0"/>
            <a:alphaOff val="0"/>
          </a:schemeClr>
        </a:solidFill>
        <a:ln w="25400" cap="flat" cmpd="sng" algn="ctr">
          <a:solidFill>
            <a:schemeClr val="accent2">
              <a:hueOff val="-5543931"/>
              <a:satOff val="39548"/>
              <a:lumOff val="-6798"/>
              <a:alphaOff val="0"/>
            </a:schemeClr>
          </a:solidFill>
          <a:prstDash val="solid"/>
        </a:ln>
        <a:effectLst/>
      </dsp:spPr>
      <dsp:style>
        <a:lnRef idx="2">
          <a:scrgbClr r="0" g="0" b="0"/>
        </a:lnRef>
        <a:fillRef idx="1">
          <a:scrgbClr r="0" g="0" b="0"/>
        </a:fillRef>
        <a:effectRef idx="0">
          <a:scrgbClr r="0" g="0" b="0"/>
        </a:effectRef>
        <a:fontRef idx="minor"/>
      </dsp:style>
    </dsp:sp>
    <dsp:sp modelId="{6266C4ED-8F43-4C84-9A6D-1A665FB3B91C}">
      <dsp:nvSpPr>
        <dsp:cNvPr id="0" name=""/>
        <dsp:cNvSpPr/>
      </dsp:nvSpPr>
      <dsp:spPr>
        <a:xfrm>
          <a:off x="845276" y="4032377"/>
          <a:ext cx="7310302" cy="503894"/>
        </a:xfrm>
        <a:prstGeom prst="rect">
          <a:avLst/>
        </a:prstGeom>
        <a:solidFill>
          <a:schemeClr val="accent2">
            <a:hueOff val="-6929913"/>
            <a:satOff val="49435"/>
            <a:lumOff val="-84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подготовка к спектаклю  с детьми для дальнейшего показа спектакля настоящим зрителям - детям средней группы;</a:t>
          </a:r>
          <a:endParaRPr lang="ru-RU" sz="1500" b="1" kern="1200" dirty="0">
            <a:solidFill>
              <a:schemeClr val="tx1"/>
            </a:solidFill>
          </a:endParaRPr>
        </a:p>
      </dsp:txBody>
      <dsp:txXfrm>
        <a:off x="845276" y="4032377"/>
        <a:ext cx="7310302" cy="503894"/>
      </dsp:txXfrm>
    </dsp:sp>
    <dsp:sp modelId="{EB9ACD78-4B50-4F8B-85E7-6C9AB4149109}">
      <dsp:nvSpPr>
        <dsp:cNvPr id="0" name=""/>
        <dsp:cNvSpPr/>
      </dsp:nvSpPr>
      <dsp:spPr>
        <a:xfrm>
          <a:off x="530342" y="3969390"/>
          <a:ext cx="629868" cy="629868"/>
        </a:xfrm>
        <a:prstGeom prst="ellipse">
          <a:avLst/>
        </a:prstGeom>
        <a:solidFill>
          <a:schemeClr val="lt1">
            <a:hueOff val="0"/>
            <a:satOff val="0"/>
            <a:lumOff val="0"/>
            <a:alphaOff val="0"/>
          </a:schemeClr>
        </a:solidFill>
        <a:ln w="25400" cap="flat" cmpd="sng" algn="ctr">
          <a:solidFill>
            <a:schemeClr val="accent2">
              <a:hueOff val="-6929913"/>
              <a:satOff val="49435"/>
              <a:lumOff val="-8497"/>
              <a:alphaOff val="0"/>
            </a:schemeClr>
          </a:solidFill>
          <a:prstDash val="solid"/>
        </a:ln>
        <a:effectLst/>
      </dsp:spPr>
      <dsp:style>
        <a:lnRef idx="2">
          <a:scrgbClr r="0" g="0" b="0"/>
        </a:lnRef>
        <a:fillRef idx="1">
          <a:scrgbClr r="0" g="0" b="0"/>
        </a:fillRef>
        <a:effectRef idx="0">
          <a:scrgbClr r="0" g="0" b="0"/>
        </a:effectRef>
        <a:fontRef idx="minor"/>
      </dsp:style>
    </dsp:sp>
    <dsp:sp modelId="{FC1FF867-9F54-460F-8D8A-D471BBE9A96A}">
      <dsp:nvSpPr>
        <dsp:cNvPr id="0" name=""/>
        <dsp:cNvSpPr/>
      </dsp:nvSpPr>
      <dsp:spPr>
        <a:xfrm>
          <a:off x="388954" y="4788663"/>
          <a:ext cx="7766624" cy="503894"/>
        </a:xfrm>
        <a:prstGeom prst="rect">
          <a:avLst/>
        </a:prstGeom>
        <a:solidFill>
          <a:schemeClr val="accent2">
            <a:hueOff val="-8315896"/>
            <a:satOff val="59322"/>
            <a:lumOff val="-1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966" tIns="38100" rIns="38100" bIns="38100" numCol="1" spcCol="1270" anchor="ctr" anchorCtr="0">
          <a:noAutofit/>
        </a:bodyPr>
        <a:lstStyle/>
        <a:p>
          <a:pPr lvl="0" algn="l" defTabSz="666750">
            <a:lnSpc>
              <a:spcPct val="90000"/>
            </a:lnSpc>
            <a:spcBef>
              <a:spcPct val="0"/>
            </a:spcBef>
            <a:spcAft>
              <a:spcPct val="35000"/>
            </a:spcAft>
          </a:pPr>
          <a:r>
            <a:rPr lang="ru-RU" sz="1500" b="1" kern="1200" dirty="0" smtClean="0">
              <a:solidFill>
                <a:schemeClr val="tx1"/>
              </a:solidFill>
            </a:rPr>
            <a:t>изобразительная деятельность с детьми. </a:t>
          </a:r>
          <a:endParaRPr lang="ru-RU" sz="1500" b="1" kern="1200" dirty="0">
            <a:solidFill>
              <a:schemeClr val="tx1"/>
            </a:solidFill>
          </a:endParaRPr>
        </a:p>
      </dsp:txBody>
      <dsp:txXfrm>
        <a:off x="388954" y="4788663"/>
        <a:ext cx="7766624" cy="503894"/>
      </dsp:txXfrm>
    </dsp:sp>
    <dsp:sp modelId="{790EC365-A054-4C0F-B1E0-A9F5F20850D2}">
      <dsp:nvSpPr>
        <dsp:cNvPr id="0" name=""/>
        <dsp:cNvSpPr/>
      </dsp:nvSpPr>
      <dsp:spPr>
        <a:xfrm>
          <a:off x="74020" y="4725676"/>
          <a:ext cx="629868" cy="629868"/>
        </a:xfrm>
        <a:prstGeom prst="ellipse">
          <a:avLst/>
        </a:prstGeom>
        <a:solidFill>
          <a:schemeClr val="lt1">
            <a:hueOff val="0"/>
            <a:satOff val="0"/>
            <a:lumOff val="0"/>
            <a:alphaOff val="0"/>
          </a:schemeClr>
        </a:solidFill>
        <a:ln w="25400" cap="flat" cmpd="sng" algn="ctr">
          <a:solidFill>
            <a:schemeClr val="accent2">
              <a:hueOff val="-8315896"/>
              <a:satOff val="59322"/>
              <a:lumOff val="-1019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E8068-0248-4701-82A1-9F3BF6D43386}">
      <dsp:nvSpPr>
        <dsp:cNvPr id="0" name=""/>
        <dsp:cNvSpPr/>
      </dsp:nvSpPr>
      <dsp:spPr>
        <a:xfrm>
          <a:off x="-5116992" y="-783865"/>
          <a:ext cx="6093694" cy="6093694"/>
        </a:xfrm>
        <a:prstGeom prst="blockArc">
          <a:avLst>
            <a:gd name="adj1" fmla="val 18900000"/>
            <a:gd name="adj2" fmla="val 2700000"/>
            <a:gd name="adj3" fmla="val 354"/>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7D88B-3143-4AC4-BC9D-286A87CCCB38}">
      <dsp:nvSpPr>
        <dsp:cNvPr id="0" name=""/>
        <dsp:cNvSpPr/>
      </dsp:nvSpPr>
      <dsp:spPr>
        <a:xfrm>
          <a:off x="573892" y="316630"/>
          <a:ext cx="7655707" cy="69627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53340" rIns="53340" bIns="53340" numCol="1" spcCol="1270" anchor="ctr" anchorCtr="0">
          <a:noAutofit/>
        </a:bodyPr>
        <a:lstStyle/>
        <a:p>
          <a:pPr lvl="0" algn="l" defTabSz="933450">
            <a:lnSpc>
              <a:spcPct val="90000"/>
            </a:lnSpc>
            <a:spcBef>
              <a:spcPct val="0"/>
            </a:spcBef>
            <a:spcAft>
              <a:spcPct val="35000"/>
            </a:spcAft>
          </a:pPr>
          <a:r>
            <a:rPr lang="ru-RU" sz="2100" b="1" kern="1200" dirty="0" smtClean="0">
              <a:solidFill>
                <a:schemeClr val="tx1"/>
              </a:solidFill>
            </a:rPr>
            <a:t>показ спектакля детьми подготовительной группы;</a:t>
          </a:r>
          <a:r>
            <a:rPr lang="ru-RU" sz="2100" kern="1200" dirty="0" smtClean="0"/>
            <a:t> </a:t>
          </a:r>
          <a:endParaRPr lang="ru-RU" sz="2100" kern="1200" dirty="0"/>
        </a:p>
      </dsp:txBody>
      <dsp:txXfrm>
        <a:off x="573892" y="316630"/>
        <a:ext cx="7655707" cy="696274"/>
      </dsp:txXfrm>
    </dsp:sp>
    <dsp:sp modelId="{1680901C-B8D4-45A8-A358-3E0F3DDFD013}">
      <dsp:nvSpPr>
        <dsp:cNvPr id="0" name=""/>
        <dsp:cNvSpPr/>
      </dsp:nvSpPr>
      <dsp:spPr>
        <a:xfrm>
          <a:off x="76237" y="260921"/>
          <a:ext cx="870342" cy="87034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3AF605-3169-43A1-A6F0-F996CE725F1D}">
      <dsp:nvSpPr>
        <dsp:cNvPr id="0" name=""/>
        <dsp:cNvSpPr/>
      </dsp:nvSpPr>
      <dsp:spPr>
        <a:xfrm>
          <a:off x="910599" y="1392548"/>
          <a:ext cx="7256517" cy="696274"/>
        </a:xfrm>
        <a:prstGeom prst="rect">
          <a:avLst/>
        </a:prstGeom>
        <a:solidFill>
          <a:schemeClr val="accent2">
            <a:hueOff val="-2771965"/>
            <a:satOff val="19774"/>
            <a:lumOff val="-33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53340" rIns="53340" bIns="53340" numCol="1" spcCol="1270" anchor="ctr" anchorCtr="0">
          <a:noAutofit/>
        </a:bodyPr>
        <a:lstStyle/>
        <a:p>
          <a:pPr lvl="0" algn="l" defTabSz="933450">
            <a:lnSpc>
              <a:spcPct val="90000"/>
            </a:lnSpc>
            <a:spcBef>
              <a:spcPct val="0"/>
            </a:spcBef>
            <a:spcAft>
              <a:spcPct val="35000"/>
            </a:spcAft>
          </a:pPr>
          <a:r>
            <a:rPr lang="ru-RU" sz="2100" kern="1200" dirty="0" smtClean="0"/>
            <a:t> </a:t>
          </a:r>
          <a:r>
            <a:rPr lang="ru-RU" sz="2100" b="1" kern="1200" dirty="0" smtClean="0">
              <a:solidFill>
                <a:schemeClr val="tx1"/>
              </a:solidFill>
            </a:rPr>
            <a:t>участие в очном этапе конкурса «Люблю Урал – мой край родной»;</a:t>
          </a:r>
          <a:endParaRPr lang="ru-RU" sz="2100" b="1" kern="1200" dirty="0">
            <a:solidFill>
              <a:schemeClr val="tx1"/>
            </a:solidFill>
          </a:endParaRPr>
        </a:p>
      </dsp:txBody>
      <dsp:txXfrm>
        <a:off x="910599" y="1392548"/>
        <a:ext cx="7256517" cy="696274"/>
      </dsp:txXfrm>
    </dsp:sp>
    <dsp:sp modelId="{92885190-C31F-44A2-9BA1-1B66CF143F81}">
      <dsp:nvSpPr>
        <dsp:cNvPr id="0" name=""/>
        <dsp:cNvSpPr/>
      </dsp:nvSpPr>
      <dsp:spPr>
        <a:xfrm>
          <a:off x="475427" y="1305514"/>
          <a:ext cx="870342" cy="870342"/>
        </a:xfrm>
        <a:prstGeom prst="ellipse">
          <a:avLst/>
        </a:prstGeom>
        <a:solidFill>
          <a:schemeClr val="lt1">
            <a:hueOff val="0"/>
            <a:satOff val="0"/>
            <a:lumOff val="0"/>
            <a:alphaOff val="0"/>
          </a:schemeClr>
        </a:solidFill>
        <a:ln w="25400" cap="flat" cmpd="sng" algn="ctr">
          <a:solidFill>
            <a:schemeClr val="accent2">
              <a:hueOff val="-2771965"/>
              <a:satOff val="19774"/>
              <a:lumOff val="-3399"/>
              <a:alphaOff val="0"/>
            </a:schemeClr>
          </a:solidFill>
          <a:prstDash val="solid"/>
        </a:ln>
        <a:effectLst/>
      </dsp:spPr>
      <dsp:style>
        <a:lnRef idx="2">
          <a:scrgbClr r="0" g="0" b="0"/>
        </a:lnRef>
        <a:fillRef idx="1">
          <a:scrgbClr r="0" g="0" b="0"/>
        </a:fillRef>
        <a:effectRef idx="0">
          <a:scrgbClr r="0" g="0" b="0"/>
        </a:effectRef>
        <a:fontRef idx="minor"/>
      </dsp:style>
    </dsp:sp>
    <dsp:sp modelId="{844D15B6-73C3-4B96-A4E5-326FA4F683DD}">
      <dsp:nvSpPr>
        <dsp:cNvPr id="0" name=""/>
        <dsp:cNvSpPr/>
      </dsp:nvSpPr>
      <dsp:spPr>
        <a:xfrm>
          <a:off x="946446" y="2476869"/>
          <a:ext cx="7256517" cy="696274"/>
        </a:xfrm>
        <a:prstGeom prst="rect">
          <a:avLst/>
        </a:prstGeom>
        <a:solidFill>
          <a:schemeClr val="accent2">
            <a:hueOff val="-5543931"/>
            <a:satOff val="39548"/>
            <a:lumOff val="-67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53340" rIns="53340" bIns="53340" numCol="1" spcCol="1270" anchor="ctr" anchorCtr="0">
          <a:noAutofit/>
        </a:bodyPr>
        <a:lstStyle/>
        <a:p>
          <a:pPr lvl="0" algn="l" defTabSz="933450">
            <a:lnSpc>
              <a:spcPct val="90000"/>
            </a:lnSpc>
            <a:spcBef>
              <a:spcPct val="0"/>
            </a:spcBef>
            <a:spcAft>
              <a:spcPct val="35000"/>
            </a:spcAft>
          </a:pPr>
          <a:r>
            <a:rPr lang="ru-RU" sz="2100" b="1" kern="1200" dirty="0" smtClean="0">
              <a:solidFill>
                <a:schemeClr val="tx1"/>
              </a:solidFill>
            </a:rPr>
            <a:t>подведение итогов реализации проекта (выполнение отчета);</a:t>
          </a:r>
          <a:endParaRPr lang="ru-RU" sz="2100" b="1" kern="1200" dirty="0">
            <a:solidFill>
              <a:schemeClr val="tx1"/>
            </a:solidFill>
          </a:endParaRPr>
        </a:p>
      </dsp:txBody>
      <dsp:txXfrm>
        <a:off x="946446" y="2476869"/>
        <a:ext cx="7256517" cy="696274"/>
      </dsp:txXfrm>
    </dsp:sp>
    <dsp:sp modelId="{3A84F07E-E34E-4DA1-9A93-AEED4735756C}">
      <dsp:nvSpPr>
        <dsp:cNvPr id="0" name=""/>
        <dsp:cNvSpPr/>
      </dsp:nvSpPr>
      <dsp:spPr>
        <a:xfrm>
          <a:off x="475427" y="2350106"/>
          <a:ext cx="870342" cy="870342"/>
        </a:xfrm>
        <a:prstGeom prst="ellipse">
          <a:avLst/>
        </a:prstGeom>
        <a:solidFill>
          <a:schemeClr val="lt1">
            <a:hueOff val="0"/>
            <a:satOff val="0"/>
            <a:lumOff val="0"/>
            <a:alphaOff val="0"/>
          </a:schemeClr>
        </a:solidFill>
        <a:ln w="25400" cap="flat" cmpd="sng" algn="ctr">
          <a:solidFill>
            <a:schemeClr val="accent2">
              <a:hueOff val="-5543931"/>
              <a:satOff val="39548"/>
              <a:lumOff val="-6798"/>
              <a:alphaOff val="0"/>
            </a:schemeClr>
          </a:solidFill>
          <a:prstDash val="solid"/>
        </a:ln>
        <a:effectLst/>
      </dsp:spPr>
      <dsp:style>
        <a:lnRef idx="2">
          <a:scrgbClr r="0" g="0" b="0"/>
        </a:lnRef>
        <a:fillRef idx="1">
          <a:scrgbClr r="0" g="0" b="0"/>
        </a:fillRef>
        <a:effectRef idx="0">
          <a:scrgbClr r="0" g="0" b="0"/>
        </a:effectRef>
        <a:fontRef idx="minor"/>
      </dsp:style>
    </dsp:sp>
    <dsp:sp modelId="{A4DBC573-DCCC-4A3B-814C-91A63F264039}">
      <dsp:nvSpPr>
        <dsp:cNvPr id="0" name=""/>
        <dsp:cNvSpPr/>
      </dsp:nvSpPr>
      <dsp:spPr>
        <a:xfrm>
          <a:off x="511409" y="3481732"/>
          <a:ext cx="7655707" cy="696274"/>
        </a:xfrm>
        <a:prstGeom prst="rect">
          <a:avLst/>
        </a:prstGeom>
        <a:solidFill>
          <a:schemeClr val="accent2">
            <a:hueOff val="-8315896"/>
            <a:satOff val="59322"/>
            <a:lumOff val="-101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668" tIns="53340" rIns="53340" bIns="53340" numCol="1" spcCol="1270" anchor="ctr" anchorCtr="0">
          <a:noAutofit/>
        </a:bodyPr>
        <a:lstStyle/>
        <a:p>
          <a:pPr lvl="0" algn="l" defTabSz="933450">
            <a:lnSpc>
              <a:spcPct val="90000"/>
            </a:lnSpc>
            <a:spcBef>
              <a:spcPct val="0"/>
            </a:spcBef>
            <a:spcAft>
              <a:spcPct val="35000"/>
            </a:spcAft>
          </a:pPr>
          <a:r>
            <a:rPr lang="ru-RU" sz="2100" b="1" kern="1200" dirty="0" smtClean="0">
              <a:solidFill>
                <a:schemeClr val="tx1"/>
              </a:solidFill>
            </a:rPr>
            <a:t>соотнесение ожидаемых и реальных результатов.</a:t>
          </a:r>
          <a:endParaRPr lang="ru-RU" sz="2100" kern="1200" dirty="0"/>
        </a:p>
      </dsp:txBody>
      <dsp:txXfrm>
        <a:off x="511409" y="3481732"/>
        <a:ext cx="7655707" cy="696274"/>
      </dsp:txXfrm>
    </dsp:sp>
    <dsp:sp modelId="{88059039-4930-40EF-8AF1-EA084C483387}">
      <dsp:nvSpPr>
        <dsp:cNvPr id="0" name=""/>
        <dsp:cNvSpPr/>
      </dsp:nvSpPr>
      <dsp:spPr>
        <a:xfrm>
          <a:off x="76237" y="3394698"/>
          <a:ext cx="870342" cy="870342"/>
        </a:xfrm>
        <a:prstGeom prst="ellipse">
          <a:avLst/>
        </a:prstGeom>
        <a:solidFill>
          <a:schemeClr val="lt1">
            <a:hueOff val="0"/>
            <a:satOff val="0"/>
            <a:lumOff val="0"/>
            <a:alphaOff val="0"/>
          </a:schemeClr>
        </a:solidFill>
        <a:ln w="25400" cap="flat" cmpd="sng" algn="ctr">
          <a:solidFill>
            <a:schemeClr val="accent2">
              <a:hueOff val="-8315896"/>
              <a:satOff val="59322"/>
              <a:lumOff val="-1019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F47C3-D9C7-4FFF-BCCA-A1F4B1EA4B4B}">
      <dsp:nvSpPr>
        <dsp:cNvPr id="0" name=""/>
        <dsp:cNvSpPr/>
      </dsp:nvSpPr>
      <dsp:spPr>
        <a:xfrm>
          <a:off x="0" y="8271"/>
          <a:ext cx="6096000" cy="69556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ru-RU" sz="2900" kern="1200" dirty="0" smtClean="0"/>
            <a:t>Команда «Следопыты»</a:t>
          </a:r>
          <a:endParaRPr lang="ru-RU" sz="2900" kern="1200" dirty="0"/>
        </a:p>
      </dsp:txBody>
      <dsp:txXfrm>
        <a:off x="33955" y="42226"/>
        <a:ext cx="6028090" cy="627655"/>
      </dsp:txXfrm>
    </dsp:sp>
    <dsp:sp modelId="{D01F10E4-A847-4948-B648-03E96C8BF102}">
      <dsp:nvSpPr>
        <dsp:cNvPr id="0" name=""/>
        <dsp:cNvSpPr/>
      </dsp:nvSpPr>
      <dsp:spPr>
        <a:xfrm>
          <a:off x="0" y="703836"/>
          <a:ext cx="6096000" cy="1740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ru-RU" sz="2300" kern="1200" dirty="0" smtClean="0">
              <a:latin typeface="Segoe Script" panose="020B0504020000000003" pitchFamily="34" charset="0"/>
            </a:rPr>
            <a:t>Собирают информацию о театрах нашего города, узнают о спектаклях по сказам Бажова</a:t>
          </a:r>
          <a:endParaRPr lang="ru-RU" sz="2300" kern="1200" dirty="0">
            <a:latin typeface="Segoe Script" panose="020B0504020000000003" pitchFamily="34" charset="0"/>
          </a:endParaRPr>
        </a:p>
      </dsp:txBody>
      <dsp:txXfrm>
        <a:off x="0" y="703836"/>
        <a:ext cx="6096000" cy="1740870"/>
      </dsp:txXfrm>
    </dsp:sp>
    <dsp:sp modelId="{67557850-D0DA-461F-8755-A31D9312353D}">
      <dsp:nvSpPr>
        <dsp:cNvPr id="0" name=""/>
        <dsp:cNvSpPr/>
      </dsp:nvSpPr>
      <dsp:spPr>
        <a:xfrm>
          <a:off x="0" y="2444706"/>
          <a:ext cx="6096000" cy="69556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ru-RU" sz="2900" kern="1200" dirty="0" smtClean="0"/>
            <a:t>Команда «Профессионалы»</a:t>
          </a:r>
          <a:endParaRPr lang="ru-RU" sz="2900" kern="1200" dirty="0"/>
        </a:p>
      </dsp:txBody>
      <dsp:txXfrm>
        <a:off x="33955" y="2478661"/>
        <a:ext cx="6028090" cy="627655"/>
      </dsp:txXfrm>
    </dsp:sp>
    <dsp:sp modelId="{1DC1EA35-DC1A-405B-8D5D-599A95C678EF}">
      <dsp:nvSpPr>
        <dsp:cNvPr id="0" name=""/>
        <dsp:cNvSpPr/>
      </dsp:nvSpPr>
      <dsp:spPr>
        <a:xfrm>
          <a:off x="0" y="3140271"/>
          <a:ext cx="6096000" cy="91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ru-RU" sz="2300" kern="1200" dirty="0" smtClean="0">
              <a:latin typeface="Segoe Script" panose="020B0504020000000003" pitchFamily="34" charset="0"/>
            </a:rPr>
            <a:t>Узнают про театральные профессии и пробуют себя в них</a:t>
          </a:r>
          <a:endParaRPr lang="ru-RU" sz="2300" kern="1200" dirty="0">
            <a:latin typeface="Segoe Script" panose="020B0504020000000003" pitchFamily="34" charset="0"/>
          </a:endParaRPr>
        </a:p>
      </dsp:txBody>
      <dsp:txXfrm>
        <a:off x="0" y="3140271"/>
        <a:ext cx="6096000" cy="91545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457D06C-3896-410F-BE95-5BFE3D4899D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124B1E-70BA-4ECA-930C-E27DCF7F663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C1865BB-3BBB-4C92-B276-78E81425E41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8B0097-F1DB-446A-A559-0BC138DDAC8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426A8DA-E793-42E0-B759-AF73ABD2061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C6584A-603B-44B1-95BA-D24EB622A12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0668085-3177-4067-986F-8B71BB31314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6EFB8A-9E1C-4D19-8BF4-41FC57CA54F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4420DA4-35CC-4531-A0E4-D56504751CB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49516-935B-488E-BDEF-F9D86E53B08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4A5C65A-FEDA-4BE0-B3E6-9443C80A2B2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ADAC26-4346-4A6D-BDD4-10B9A1D3B50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7B5E5481-1C7D-473A-93C7-9664A36FCF6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B10D21-77CA-45E3-993E-BF0B5194F17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730DFC00-8BF7-4645-A7CD-041E358B9EBD}"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BC4B16-DCB2-48ED-AD9F-70B65F82537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69A8AEB1-C73B-493D-81D7-FF97A99FE5CA}"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4B2054-1A46-4528-B4A6-B16E80133A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16D034A5-E2A7-4A85-BCFA-B97C736A3C15}"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F41470C-54D8-4D37-ADAC-002E79725D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8160120-9492-499A-8FC7-62C6C6B61127}"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E64B08-8546-46B3-909F-53DCE6A4B07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0A5F802-033B-40EA-88C4-E6A4017F4281}"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F91E-12EE-44EA-A893-3E30B6BE87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5A4E257-BF56-4BFD-ABCF-BCFB5ABEB97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E89E2D-0053-4876-9D93-A32A7F4E26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179A9D1-D201-494B-920F-CB00F6AD821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79808-4F90-43D9-B63C-5F33C47B0B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558F7F9-B562-4BD1-A085-2987FD16138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3C097A-7AD7-4A04-BF5B-2CDE9091186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CA0156D-9C10-4BB0-A375-D47137D5B567}"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AC7F3-9118-4C76-8E56-760D1CD424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B266EF4-215A-4186-9CD9-D0D019970A08}"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BD525-0F44-49B6-945F-BCDE0EB727B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5C00B133-50DE-4C36-B3D7-3DDB876F6122}"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3302B2-851A-41F4-A094-49BBDFF8D2E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1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4AC824D-9773-48BA-9272-D60CA2E3F044}"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39684F-71A7-4191-9D75-15B5BE97A2A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4CAAE79-4511-4DEC-B3D8-9E3BFC1F72EC}" type="datetimeFigureOut">
              <a:rPr lang="ru-RU"/>
              <a:pPr>
                <a:defRPr/>
              </a:pPr>
              <a:t>25.10.2016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8D88B2-5A25-403D-A572-07FDC57B73A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86746B3A-A475-436B-A819-37BBF09933A8}" type="datetimeFigureOut">
              <a:rPr lang="ru-RU"/>
              <a:pPr>
                <a:defRPr/>
              </a:pPr>
              <a:t>25.10.2016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8B846C-E7AC-4772-BFCB-9C8C25DD2E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7B36BAC-EB6F-4C4E-88B8-5A62C83D5DE7}" type="datetimeFigureOut">
              <a:rPr lang="ru-RU"/>
              <a:pPr>
                <a:defRPr/>
              </a:pPr>
              <a:t>25.10.2016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4B36DF3-19D6-46EC-9213-FBB844946DF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660423D-E8B5-4733-8C41-13CAC6C08BE6}"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A6B51A-3675-4A7B-B9DD-96E5DE43901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95D8863-AE45-4AA3-AFA6-36CFFDE1FC80}"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96A324-5C58-4900-BA15-B7166D13776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A8128EF-CEB9-47E2-8651-D1C556C42FB2}"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54196D-4A5D-410E-A87C-180AEAB9E92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34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62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EBA9E5D-84F4-4851-B4A7-BE1FC36B38C4}"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22B150-3FB7-48C1-AA7B-5A3310611C8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1AB2408-C2D8-4F01-9DCD-0C8EBB45FE7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51EE73-817B-4B28-84F1-E461ECD3A9C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907A2F9-9BA5-457D-BA22-1B0CABEB8DF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546C32-4C5C-4BF1-BE98-CF4FB7F72AB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9129B4D-51D8-41D1-B024-2BBD14BE364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D682E5-2130-46C1-B393-2BB678E7D0A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0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41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606B951-879F-41F0-89BA-4C6A8EF39BE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92E8BB-FB7E-4CC4-93A8-5FCB4A52212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7" name="Rectangle 5"/>
          <p:cNvSpPr>
            <a:spLocks noGrp="1" noChangeArrowheads="1"/>
          </p:cNvSpPr>
          <p:nvPr>
            <p:ph type="ftr" sz="quarter" idx="11"/>
          </p:nvPr>
        </p:nvSpPr>
        <p:spPr>
          <a:ln/>
        </p:spPr>
        <p:txBody>
          <a:bodyPr/>
          <a:lstStyle>
            <a:lvl1pPr>
              <a:defRPr/>
            </a:lvl1pPr>
          </a:lstStyle>
          <a:p>
            <a:endParaRPr lang="ru-RU"/>
          </a:p>
        </p:txBody>
      </p:sp>
      <p:sp>
        <p:nvSpPr>
          <p:cNvPr id="8"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36DF0B12-65CF-48C7-B1E9-BA2C08C1D9B3}"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ED8C5E-712D-4A9D-BF25-2575C46FBBC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E8727B27-3200-4892-AA06-70AA2FFAA8F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6E63AD-7FFF-4DF3-8543-B9A6F4EF882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C3E796B-14B6-4D19-A250-087878997957}"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457CA8F-3C34-42ED-89B1-FC76EC450FF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C69448CF-D618-433C-AC3B-79C3A09B250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87C50B-7F1B-48DF-A44A-F13FB2839C4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A35FFE76-C5A2-426F-BF18-C79AD917739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75351F-2302-4424-B949-B2DB9E2D0E0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DFBD920-7911-42B8-8995-485B5CE823D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24D5EC-DD55-4194-8C3E-E8DE90A3DD6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15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143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04682D0-F708-454D-B9DF-71E892202A5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64D4FB-A339-4FDA-ABDA-072ECE3D123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0064F0C-3702-4EA4-8996-331FA2F88FB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E38DB-6998-489B-860B-0D3D7C97084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95B5F3B-59B4-4E66-82D4-DFCE5563370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53948-0F21-4FC1-8299-AF1BF2FCD3E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CAB12D8B-E015-42ED-8EFD-30C7FA4E2AA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F0E296-95EC-4D29-BE17-8F9A4190527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7" name="Rectangle 5"/>
          <p:cNvSpPr>
            <a:spLocks noGrp="1" noChangeArrowheads="1"/>
          </p:cNvSpPr>
          <p:nvPr>
            <p:ph type="ftr" sz="quarter" idx="11"/>
          </p:nvPr>
        </p:nvSpPr>
        <p:spPr>
          <a:ln/>
        </p:spPr>
        <p:txBody>
          <a:bodyPr/>
          <a:lstStyle>
            <a:lvl1pPr>
              <a:defRPr/>
            </a:lvl1pPr>
          </a:lstStyle>
          <a:p>
            <a:endParaRPr lang="ru-RU"/>
          </a:p>
        </p:txBody>
      </p:sp>
      <p:sp>
        <p:nvSpPr>
          <p:cNvPr id="8"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240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816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0AB559B1-A226-480F-B7C5-D942E20C638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19181-9982-4B90-A6B6-3DFEA02A96C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7C71A80-3B1B-4B99-8E9C-D4368B945BF0}"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54BCC8-B630-4363-B179-8BC83241F15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914DF8F7-8C64-48F7-906D-95CB9878D48D}"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8FD41A-B4C5-40BC-91BB-A7DE3B0A73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AD709B9-E3CE-466E-9FD0-437217F9E3B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F00A85-3907-4B18-9471-B0AEA5C4B5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AB3C9292-F7FF-41B9-8C32-CC009A4D512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10F7320-DBAB-4527-ADF0-2B3E6AF58B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C525C43-C4B0-4E6F-871C-56AA9A8EC62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CB51F1-4DD4-4744-9FCE-D38508AD9FD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8220CDD-A471-4BD8-BCC3-E822EC412F3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0D0894-0F16-4DF3-88B8-55ED92C65E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62800" y="1905000"/>
            <a:ext cx="2057400" cy="4114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90600" y="1905000"/>
            <a:ext cx="6019800" cy="4114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81395E8-90C9-46D9-BEE5-A0A75BEB480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A7AA00-1628-4182-A2DC-CF0C576485D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8D111A4-2429-48A3-9D3A-C31E2FEFCE0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6E8AD-585C-4C72-9405-58CD4DC3A6A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73AE4F0-66BD-4D0D-96BB-A85F68BE928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233F55-2FED-49E7-8AF2-5F6DD0CF440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555E57E0-3BC4-4ABB-B09A-327898F8299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823245-15EF-4748-A796-A94BFE47EA5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1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9C1D6975-8A1E-4D48-8188-89D5E377373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B1D25C-74E9-4778-A37E-4302946D6D1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F990133-5D14-4EE9-9FB2-10C74490598B}"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D70D6B-7D3E-4823-93C7-F8184379D3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64ED9974-2335-4E07-A580-B1317482B3B2}"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8F1BDD-0491-413E-8AC2-9DCAC7D0E59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1F094AB-6EB9-479C-A9D2-935FDE4089EB}"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26958B5-8699-4820-BD58-C68B1F2AA4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19C48694-46C8-41FB-8E94-F117F396DA1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77FE16-7107-40D2-ABA0-1E52ED6C13B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C15A7A07-2032-4AEF-91CE-292CFFAFF92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F99835-047E-44EF-85BE-ED21C94C9E7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8A1ABFB-2B7A-4F4E-9618-13C7C95EB25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E23F6D-4AEF-4FFA-AFBB-7F0BA87B9DD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34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62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B1CC577-076E-4137-836C-E8525FFF8BF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0D82D0-177D-48C6-AB94-582F30FBF2A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63106BA-96AB-4797-92CA-0A509C8BF51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8ED2AE-6490-4685-A717-97F043F737B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47D3082-7C15-48FD-86F4-02A263B5B569}"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22C7B-5232-40CF-8EC5-D8DC0B9C1DD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11D5DEB-2ADD-4E98-8668-22493ECA3AA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99E311-85BC-4F57-B6B3-888D388A93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C776F12-410B-41D9-B8F5-057A32BB749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7F2C21-6221-4BA0-BAEC-E9272678968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0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41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02F1505-D2D6-4A2A-90E1-CAADACA664CA}"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2CF877-18ED-44B6-9FF7-B9E652CB8C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4AF73325-89C1-4355-B0CA-69A2F811FB2C}"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0AE7AB-02EF-45B7-8D36-51F696B16BF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7408AF92-9DBE-4B28-BFFF-79E061AB2C36}"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0F36C2-1CA1-401E-8FB0-41237A40CB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A10A62-8EA5-4E5C-8905-45C994AA6730}"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A8610E0-A627-4D41-B22F-87A8BB0EE97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B32EA6AE-46FB-4997-9069-9AC4A424CA4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36860F-33DA-4444-A684-FF92A7567A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3BFA9C1-F58A-415C-BE61-5FF105BAEA8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0A6430-392F-4597-A77F-EDA3A8E3BD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14E51C2-251E-4B72-B2C9-7AB5897338E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C50D7-3693-453C-80B4-B38DC365CB1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15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143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A0F060E-74D4-4641-BB27-1DBF5280C79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7AC424-C0A2-4EB7-AAD0-C4F3526B239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9227E89-0913-4278-81FD-49E037BE058D}"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946CF4-29AC-47D7-99CC-62D9390075C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46EF129-47A6-439C-9A89-1C3D23C5F02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EA7D20-50BC-4CB6-AD01-EE6B22C943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0DDA328-A5A2-4E62-BAE3-6A5AC96EC72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1440A2-0182-4E07-927C-4DF93974F4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BCF70A8-1586-4D2B-AF05-4BA5B691F06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3BE49-A5E9-4760-98DB-AB4ADF1977A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240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816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3DA7CDDD-A24C-4075-AC25-9F1CB9FB682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D4960A-2295-4F5B-A628-CFFBE4502C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0053B6CD-A935-4247-8CE1-4DBEB0F09C3D}"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C84F1B-C159-44A3-82B1-0F985EFA38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E3C5BD7-F0BC-45FC-9A6B-18688D8367F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04BF2F4-DC26-4523-8020-0D497AAEA2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ACEFEB2-53F6-412B-AC1A-F29541BFBD96}"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AB5D50-2BA3-499F-9590-BF582A2D1C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9F810F1-976C-427D-8FA9-9D9AC0DF865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556435-F041-492B-8795-26AF49FC393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265C48D2-A69C-46AD-8188-D6408D437E3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1EF8E4-C74F-428D-A4E4-F15D3D7A7C2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C2FEA04-B967-48D2-B811-C5BD4FF4D9D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6B4373-F957-48C8-B76C-4E5B762927F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F87635FA-8F95-4B3D-B642-A40FDCB48F03}"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23468-E5DB-42D4-B03A-828539341C9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62800" y="1905000"/>
            <a:ext cx="2057400" cy="4114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90600" y="1905000"/>
            <a:ext cx="6019800" cy="4114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67F84B8-FA5A-4163-92AA-063CAEE20DF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9C6E5F-4266-4D0C-9D21-73DD216A20E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8892FA4-ECB0-46FF-B198-A984B34C70B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FBE504-4B08-49D2-BCB7-DC72ECF0F53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3A5B776-5CB7-4332-8DDB-182B4E0FC44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0E2C09-3547-47E9-99E5-DADDAFB6635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2986A5EC-2694-4E3F-A3FD-D7BC40818A9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A1F921-256C-4D2B-BEDE-6393464FFDA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1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29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CA9B7ECD-4290-4E38-AF33-D3768EEA6A7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6D2AD9-8899-4BA5-B739-977419779E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F5DE894B-0BF1-4DDB-95CD-C7FFEC9F72A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F4A8D9E-D4AD-45C6-B367-94E8472ED08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08454169-EDDF-44B8-A1FA-8CE1677A3173}"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0758A8-978B-427B-AB33-1C1105A1436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1881C2C-E03E-4EF5-A838-FC7E0FC03FCB}"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9C7440-2037-4009-845B-156596C5277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646AB35-545B-4E7B-A035-A245D4D8A68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1106B-F54B-4B38-A1D8-FB3D1D532D7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BA4807DD-83E7-495E-9066-F7FF549BB79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47C33A-856F-4432-B743-911D377420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2203F41-E373-41F9-BD29-5F47D8E32E01}"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D148BC-0256-48F7-BF94-AA66320881E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940072B-4BBC-4A02-9EF8-1B9E5685325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C96C0-5B93-464A-AC56-66B82A7A50A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934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62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98B7289-577D-4A45-9123-441F7B754A0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6AF8-E997-4C6C-9A46-06FB2DE855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1C59706-AD53-410E-89D3-BC740957539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EB5BF4-E568-4AC7-9B39-AFEC679C1FB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E7D1BE3-68D2-49B3-8D50-59B87BE8982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BA0A50-40A9-4E87-B674-5D79C7F366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26FCD94-44BD-48E3-8E7C-E6F1CC3DBC1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9EFBA-9259-435B-B327-33CC0716EDD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60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410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B741B444-98C6-4653-A77E-481F263FDF5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FF7028-8E27-4928-9A2E-D49EA8A9310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C11752E-A865-4572-9B8B-8C74ED07F039}"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F1DCB2-E44B-4753-9782-87F8558C016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0230BEE8-2CE3-4A9B-97B5-45083C4FD8F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0FB79C-BFBE-4782-9B31-63D7EC8CBF9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CA80E86-A8D1-4BCF-9194-69DD66EECD23}"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334007-881D-4FE8-ABC7-9E7C8210A10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179DCC9-01EB-4110-A5BA-69D3D2A0B89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EC4FBE-9A6A-44AB-AD67-65B0855ADA3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C46C0470-022B-4995-99BD-E6C476CA615F}" type="datetimeFigureOut">
              <a:rPr lang="ru-RU"/>
              <a:pPr>
                <a:defRPr/>
              </a:pPr>
              <a:t>25.10.2016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1D139F-D355-47BB-BA7D-7E9016AF95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5E518D5-A3BA-47B2-B014-8B78E8EA51BD}"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BD37C-7F2F-4B87-B575-C0CE86D111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E83B4DA-73B8-4BAB-9C18-9AE5D650235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E9708-6DD9-4B11-B314-81063002C22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152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11430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C06575A-4719-4182-AB25-D828021C5DC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30B73-4782-471D-A2DF-34C9ED05466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64D2D72-0DF3-40C8-9619-6787AC6BB8D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36FC05-C4BB-45E0-B223-FE93B5484BB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DFFF853-EFF2-4A69-836D-F39BC42F1D7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7BA18-51DF-4151-8740-8A282E8874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D80E674-4B60-4B99-88A0-479745E5922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FACCBE-AB3B-4477-B9EC-611512D015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5240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181600" y="2941638"/>
            <a:ext cx="3505200" cy="30781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2686635-41C1-456D-9B50-8572EFA1D26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A60657-581C-4500-9CA7-87F26DC0DC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517120CE-DC5A-46C0-BB7F-9DD8074EA6D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B54629-A3FC-4B54-92F7-21BF1E537D4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C6596DDF-2C39-45C5-8D6D-5A56CA3432D9}"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DD202C-0472-4AD8-98C7-F32D2E52675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4BB34E-22C9-42A2-B897-2A3515248502}"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656AFE-F29F-4BF7-975C-017FD9B9532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9C5883B9-7CF8-4CDF-AE18-D9E8FF2FA50A}" type="datetimeFigureOut">
              <a:rPr lang="ru-RU"/>
              <a:pPr>
                <a:defRPr/>
              </a:pPr>
              <a:t>25.10.2016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C4EB53-FE54-44D7-9A2C-9036ABCCBC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FC60B8E-0486-461D-BA41-21049E74BF2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3DF0C5-EA9D-49EE-9A41-DF2474A0A31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AD8F0BF0-CE61-4F3A-940D-191B8999AA4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BB3BB9-7592-47CE-89DD-6617778D4C3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D2EFDCA-A9C0-4294-8AB1-A1D84537981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34AC6B-19FE-475F-8A37-518E48BEBC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62800" y="1905000"/>
            <a:ext cx="2057400" cy="4114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90600" y="1905000"/>
            <a:ext cx="6019800" cy="4114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E73C2D9-6153-4E0E-885E-037C7809B2E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AE7A39-A269-4B74-82E1-886F47C3F1B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E1C345D-8FCC-4707-9AEE-2197556BA805}"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928D83-1E78-4142-B3FF-23F99333379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6D7C86C-136F-463B-9609-219232B1940B}"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005359-D54D-48EF-A2A0-D8B433989A5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4B7AE3B4-264A-479D-945E-54F26F5C7AC7}"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D27390-6D89-4076-9445-1B316E8E4BB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E761D34F-D896-4026-83D4-E6CDA99A0C72}"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B833E6-C360-4F42-A4C0-2C051F7D757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B1913095-EEBE-4B80-B1B1-43B421E19EE1}" type="datetimeFigureOut">
              <a:rPr lang="ru-RU"/>
              <a:pPr>
                <a:defRPr/>
              </a:pPr>
              <a:t>25.10.2016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5F9F6D-41B2-46A3-B4FF-1EA65594C88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D90E2198-760C-4428-8CBE-65CE2A74AEA4}" type="datetimeFigureOut">
              <a:rPr lang="ru-RU"/>
              <a:pPr>
                <a:defRPr/>
              </a:pPr>
              <a:t>25.10.2016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315AC6-AE0F-4BD9-A9E7-E58D27298D4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874C21B-76D3-4585-9552-B4DCEB615CD8}" type="datetimeFigureOut">
              <a:rPr lang="ru-RU"/>
              <a:pPr>
                <a:defRPr/>
              </a:pPr>
              <a:t>25.10.2016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E1F42D-4666-4D67-A905-6BF38139B17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2E9122D-569D-496A-BFD1-CF13ECC8B3D8}" type="datetimeFigureOut">
              <a:rPr lang="ru-RU"/>
              <a:pPr>
                <a:defRPr/>
              </a:pPr>
              <a:t>25.10.2016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0434A5-C4A6-4007-8D00-0DE763B8DC8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32107EE-A53F-49BE-B535-636ABABA8D62}"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34BCF0-453A-466F-87E4-98BDBB7F89C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5E1D0FC-0B70-4A8E-8C63-767B5D8FFCEE}"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CC7980-A691-437B-A266-F803D155CD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0DD2615-7380-456D-AD95-1B075F0047B3}"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09273-3025-4CB4-81AD-04D89F67BCE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9264BDF-B90D-4EBC-9370-0B8B87FF6B46}"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D4A716-5F56-4908-8405-04608B4AFC6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F4FB4D8-3710-43F7-B41D-3093ED0BF31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E3D77-8E19-40F4-9A7A-E67421FFC0A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3795280-2B2A-453B-B962-98BF5EBE62C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887F6-A261-4501-8C89-4636A633F9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19D8FAB1-17B5-4C77-A935-DDA97B78E17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F15F1-3D30-4E31-AA28-E5B6581FF0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B0ABFBA8-340A-4028-AD0A-435736E1199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875CD4-6531-426F-BD65-1AD0D0CB141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972C2C24-14DC-4049-903F-5994C228D804}"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37CD25-0A6A-4A88-BCE4-AFDA5E27B20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29E2121-5C57-4F43-89BA-4B1D75B59FCE}"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46CCBF-9147-43DE-9F84-5D5309E9922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09721B8E-9B8E-4B58-913A-EB0AA8DDBBAF}"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C2B313-70EF-487D-8360-DE361D8A663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AA5F07-9A2A-4B0F-BEC5-6F0E272E23B1}"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51B35B5-9264-4782-9264-1244AD4960A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A9A11308-915A-48F1-97BA-9F99F8290F97}"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F6B8C2-C65A-4713-93E0-48E923A0058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2284AE2-A2CE-40C5-A901-12B094F83891}"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0D9A23-E48B-49CB-BF0F-4EE32A75457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5266B33-D5D5-4E21-B84F-6D1E864BC17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199B4C-F0ED-4C27-9D7F-F39A1865E2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9C5DC92-39F6-434D-9023-DC8F860ECCD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4D1CC-90C6-42C1-9370-76D83F946A7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219B1D6-3939-4630-8462-0E36744BF1E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827CD5-D20A-4A7F-9A63-F40AA64D9E6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CD9F605-9ED2-4E3B-A7AB-993DF381593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5EE519-12B8-4F4B-8611-E133173BB4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99AFDDF-CDD4-4932-93CD-33BB49E9993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89EFE2-1AC8-48D3-874A-EC899FCF64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FE4A4F3-852B-4C0F-AB0E-DE5B7F7BF78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6EF1C-3819-4E55-960B-491B0729B63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8CFA9B9-2683-4039-A3CD-0F1F8932C621}"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44572-6550-419A-BE28-2094E3893F4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9830B671-3947-4631-BD7E-2A3277BFFE22}"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C4E6FC-B811-4E3A-8B3F-DD2EFF234A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5BA8D265-FB3F-4573-86A1-8FF23FB65FD8}"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3EEA0-2831-4871-9640-ACCEB511B8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FF9DE42-23F0-4A8D-8C89-D4E632A55031}"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616A7F-E3F8-4CB1-AE29-5AD63682486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25A7186-0F98-4C6B-AFD0-D02C88620CB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2AF0EB-678F-47F0-88C1-3682865669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1E31FA7-AAEC-4977-AD28-ED0A98E2882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684D46-86D2-4B5E-A472-3770AA0CC0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4C2E0CC-9BAD-4C96-8DAA-818633BC287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3B0BB5-9B32-4D43-8B92-A59F45AE58D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6858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6858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C2FB8DD-2FEF-469F-96FA-D042166CA7B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705DD-080D-4EC8-8301-1DFAD807178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95CEE6C-F34B-4025-8950-3BA4700FFF5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9B83FF-EAC5-4553-B691-D8D01595A4C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8566727-81E5-48E2-BA35-9F74A147BE4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D35A94-70AA-44EC-A90D-14387D43742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7AA5631B-E284-41F0-8A0B-600A95C4D33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B1929C-0908-47B7-948A-B217072AF6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188FBA5-8121-4594-931E-56EC2AC495B0}"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425F55-57DF-456D-B66A-D8BD0F99BA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1C5E818-66FA-4579-B63C-DF1B11141FFA}"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FBDB5D-E361-4EF9-95AF-1AA3301EB2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3D9B8BE-D44B-490B-9829-90D10675E275}"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A73459-5EDB-407E-8A99-083FA3210BF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57D1F237-F34D-4087-8E2F-61D4F2079982}"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7691910-ADFE-4FF1-8826-91203B0AF8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657A6A8-F7E2-4A73-BB5F-40C8D5B1B3DE}"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BEC16-CB68-455D-BE3A-4BF7EA7A4C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5B1ECB7-7262-4005-9DE3-92CFB8FBCE5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158689-430D-4BB4-B1D9-BF69EC196AB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40574A7-CF1C-49AF-A3BF-AB16C0A9761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5F8676-6D57-4E4A-AC5E-7DC5CF465D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D23AEA6-0154-4EFD-88A6-5759B59FADA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DA1C56-03A5-42F4-8419-FA2C9322948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D126C65-AE5C-4C00-B371-3B5F956C6ED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6F704C-A222-4E55-81D8-5C85B2BBB7C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3062C07-4612-42A2-B848-4961B659E78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05094-6769-497F-8C5B-5DE015DE595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E3E143A-B568-4C70-8BD0-330F714A826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56DCC6-00FA-4B3D-AB8F-D329C31999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B2A98B5-B11C-4FCE-8DDA-97BD651D4ABA}"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EBCC52-E7FE-4E79-A919-C5518BF54AB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3BE08C1F-D430-438E-B371-FCC12AA20C7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E7FCE-B3F0-4A62-8F97-8C5B86C0F60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AD93FA5-01C9-4230-986C-F7BA424299F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3D5FE-D2F6-455F-AFC0-81FB568B17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F1BCE159-A560-4F03-B814-3117BDF3F595}"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199D64-F06F-4AD5-82E7-FA41ABCF95A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0FC066F0-0E40-4DCB-AEF4-F1AA8E597741}"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117C10F-1848-4403-BFE3-DF53763A648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8A32207-F8E7-4749-886B-59F5DA2E5667}"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9880C7C-21A1-4472-A597-8B9B6AD9248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1EDC154D-4177-41D0-9827-DEDECD5770D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6A65EB-A8E7-48DC-B351-4FB17DBD8F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CB15CAAC-838F-4033-8EAC-4A41061C047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F8ABD9-D598-4E6C-BEAD-A6C24D9CE67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801D3AE-EB6B-457C-B039-0008C266C5E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DAA88-A8F0-4191-8A8A-96BABF90944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EE62A79-FFFD-4F33-9B9C-6BB768BE710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56133C-2489-4D9E-951B-F6936085D3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626C21D-4282-4A99-8AF2-1DE314760E5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C288A5-0D66-467F-AC15-B2A049C703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F6B057B-9C7F-4C94-9DC7-6D357CC399E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5F214-D4B4-4A64-901C-FDADFBBA523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DEEDD95-75EE-4CE2-A87F-596F0F19368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16AB5C-3A65-4A0F-B5E2-B9302414AE2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E000A8E2-F044-42E7-84E3-3A4985C4777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7B1C0B-C368-44DF-B6C5-CDE7FBED993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72C8CE30-36CC-4CB8-A489-C2C40ACA0DF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9DD2B3-3886-4257-AC81-9CD682D52DD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7DD4574-4D13-4105-824E-6AF296552DB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24A2E05-6EA1-4A8A-8C5A-867D1251A65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996D68C4-16D5-4BE2-81EB-4556676DABEC}"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742B24-AE07-4CC2-8089-FB0D370C2A4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17879A9-001F-4058-AFBC-24C2A29B24F0}"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213443-7FD4-4A79-9AE2-1657150C236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25D2D37A-4BA2-49F6-B0A3-38E227EB8331}"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E2FEC3-315C-4DF2-85C6-4214A5ED80F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6536EF3A-2149-4024-A899-318F57F73CA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246865-97B1-4720-A139-A7ABE4DC967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E50E6B5-A558-440C-B50F-E38C4D4B3BC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9E3F66-C7F8-47E2-8F2A-FC69B4DBE6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6858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6858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48EB06C-71E7-4A8C-9B1A-41D33224669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5C4967-0BAB-4187-9C30-99B561D4C74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1BC81A2-3173-4121-84A5-49B22467170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3CBE6-91E8-4494-AD73-C6BED847C1E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8086D56-3AF3-4B51-B3FF-446BFAA5729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371AD6-BA94-412E-B234-FBFCDA3B87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203AFA5-0917-4FEA-94A2-0FBD2475489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51A7F2-229F-4069-BEB5-8C86EA1CFB3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F71083E-CFE0-4292-9C17-6D5D74CDE20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861C73-D2FB-405D-9755-B234FC09FAD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04DB6CAE-EF76-48BB-B655-577EF834CE5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B18A06-3371-4E0B-AC50-D761F80215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C2C9CD4-73C7-4446-AD6F-099BE1B3F48C}"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B824E1-37F5-4359-837B-67ACCEDC78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85A47BF-9A81-4ECB-9E67-1D5EB5B50681}"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BB86B0-A22F-4E10-994B-73690AD52F9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2B95594-A379-48EB-90DE-9186CD916779}"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29E83E-B5ED-44CE-8E7E-4CECF15D7F8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01D55F7-D3E7-4899-8AB4-798ADE56E64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0449E-B648-418B-9F36-CDDE0EE2063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2E7C2580-F99B-4602-BFF8-16FF11246A4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63E094-7DCE-4012-98E0-CD9117AA5DB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0680B91-E02B-4BC6-8B9B-4656E821645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760489-522E-4400-A20D-8E6DD030951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BEF35CD-271C-4F60-9BE4-58F763D68A8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3A40B1-4E27-4DB8-BC2C-8FCEB260CB3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529A381-8B3E-4328-8E2D-2844545E630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828C61-4DCF-4B2A-BA8A-9C6152CB6C0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FA44CEF-C42F-4B57-8C5A-5E668053967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9568D7-C614-48C6-99C6-4D4E3A622A2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1093CC9-4A56-4BEF-B9A3-7FACF8EFB0F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2D5F3D-1C26-41D4-9DDC-39DBF576EE3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80EE6012-0F86-4792-86B9-0162D76B869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1FF7B5-FF6D-4CE1-BDDD-3A157F698C5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83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6774307-917B-4DE1-AA00-CDBAEF8DEA3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C533FD-720F-460B-9675-41D6D002CC3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B3E211D-1ADC-4159-A756-4B44AF443AA8}"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6DC0C5-EFB6-4B8C-9253-455C804419F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99DAA1B-D8F4-4CA9-BC1D-9657F3A567E7}"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AF2D191-8497-4217-937F-4A9CEE45B21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56EAFEE-E54C-4EDB-B8E7-C254391EC809}"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305E46-A357-405A-807E-7BD387CA39B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1507E4B4-7021-450F-B386-652CF34885C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3681C2-9907-44C4-A144-592C01E88F6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3A260E6-4528-41F3-AB9E-48101F6FEDD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15147-2DE3-47DE-B411-3A6F91DF2E6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5" name="Rectangle 5"/>
          <p:cNvSpPr>
            <a:spLocks noGrp="1" noChangeArrowheads="1"/>
          </p:cNvSpPr>
          <p:nvPr>
            <p:ph type="ftr" sz="quarter" idx="11"/>
          </p:nvPr>
        </p:nvSpPr>
        <p:spPr>
          <a:ln/>
        </p:spPr>
        <p:txBody>
          <a:bodyPr/>
          <a:lstStyle>
            <a:lvl1pPr>
              <a:defRPr/>
            </a:lvl1pPr>
          </a:lstStyle>
          <a:p>
            <a:endParaRPr lang="ru-RU"/>
          </a:p>
        </p:txBody>
      </p:sp>
      <p:sp>
        <p:nvSpPr>
          <p:cNvPr id="6"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30A160A8-C55B-4C1E-BA58-07706945AEF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061E1F-464B-4591-9EA3-E50FE3A4AD4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4ACEDF6-8150-4F12-AE9F-3557C5C443E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51E959-2EF7-4876-9A17-497775C2C57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51EE202-A6E5-4B77-8C45-1BE19798627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272E0-7719-4779-B5B5-1F63FE31DC0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1FC2AD7-EC3D-4537-B01D-6C529FD6C65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74D67A-274D-4A7D-A9C8-76A213AD236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B806AD9-909F-4807-B4C6-025C5807B79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EED615-40E4-4B5B-B3CB-1ED5E5094A0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EBA3C606-C178-4CFB-8AFE-6B57FABD872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4C7E74-B391-4759-A6E3-1585E8208BF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22638"/>
            <a:ext cx="4038600" cy="3001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8457A501-88C1-4418-A7EC-E81C5FA6ABA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B38615-497E-47A3-A9CB-F88004ADEA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63B2D8E8-F882-47F3-A401-18CAABB78E7D}"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ABBBD24-3205-45B3-9272-DCF828081C1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70DE1EDF-9BF2-41AD-839B-B12A3A15589E}"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E7D4C1-68DE-494D-98A7-8F318A6EC1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05DA471-C92C-4BC5-8C7C-9C92BEC2A439}"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A11A8A-7DD7-49FA-9BCE-90E32AEB1E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FA24A66-249A-4B33-9D8C-FDD0D0707DA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0E9B99-F3FA-453C-A231-856C15F0BC6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2EEA1E6-190F-461D-8D33-B4A5F87B5DA3}"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78B0F2-ADF6-4A85-874F-D3718957BB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A1E1CF1-0EE9-44C3-B126-4B0FA968D8F7}"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42F591-E1D3-49F8-8ECE-8FF02A33EE8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B83445F-84FC-488C-94FD-BA96919D496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657F07-9591-46CF-951D-1384200F12D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6858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6858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80AF96E-DCE4-48B7-84D5-2E0D01C5F42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131F2C-70F4-4404-8B19-3DA82ABCFBB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893B36A-8E43-4435-BE77-597E78747A17}"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AE331D-D1EB-4452-9463-3BC991EC365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A7E31CE-96E6-4A16-B443-157BE7B8E3E7}"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425C2-02E3-4381-BA10-13B7CCF5322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A7EBF1C-59A4-475D-89DF-6B3F111F61D9}"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9FA97E-7A56-4F3E-B666-78FFA6BED6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005037AE-B864-44A8-B09C-A597DBF2AEFF}"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9663D4-AE9C-4D9D-977F-F23B48A2C11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5C9CD2A4-5750-4ECB-84C9-D01F356CBB49}" type="datetimeFigureOut">
              <a:rPr lang="ru-RU"/>
              <a:pPr>
                <a:defRPr/>
              </a:pPr>
              <a:t>25.10.2016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395960-F9B4-48EE-A6DA-F6A736736CF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58B8891C-FB2C-4315-BCC6-FAF022B2E691}" type="datetimeFigureOut">
              <a:rPr lang="ru-RU"/>
              <a:pPr>
                <a:defRPr/>
              </a:pPr>
              <a:t>25.10.2016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99578A-B618-4C47-9985-EA0F20DFEB0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C4E628-C123-4BF2-8ACA-0D74B8646226}" type="datetimeFigureOut">
              <a:rPr lang="ru-RU"/>
              <a:pPr>
                <a:defRPr/>
              </a:pPr>
              <a:t>25.10.2016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79125A-E600-4E9C-935F-2F6B2A1E7CC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4B0156DA-FD21-4E0C-964E-D9481A10BDCE}"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50F9B8-B36B-44BF-9A0E-8B30ED1BCDF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802AB2C-DDCC-4F8C-A725-B0FCFAC07A29}"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8FAD1D-6455-4D54-A464-D87EF7EA752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6F61B9A-B6FC-4748-AF45-C4A1C42A3987}"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3BC84-7277-43DC-8507-1FC1AA57C35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5DDE807-A69E-4AD3-8CEF-A45F8B5107BC}"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2EB03A-C8C8-47AE-815D-E2493B27783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496F674-4E88-4E2A-ACC0-3D286D19E8AB}"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48A98-5486-4F08-A212-649F7D514B4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7337DDE-4DA9-4DCE-A8DD-0016B7B003D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873783-B49D-4865-9413-6956AFED822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B1C1023-1B75-498E-AD96-9BEF280BC0E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C0D73A-68ED-4C12-A8E4-C8BE45C24BF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5DB1BD6-5B9D-402A-BE7A-439DFFD2432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712728-87BE-4006-B6F6-B1A6E07862E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5A1C0FCB-4D75-48E6-9746-676E0739B10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B8629A-DEC9-48AC-96B7-D88AE4565E4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03B821BD-5714-4E70-ADEB-D957A4F3311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72D11FA-CA90-4C97-87B8-0796D9EF53B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2EF9749A-C3EA-4832-940F-8054C9AAF76B}"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AE3650-97E1-4999-944E-DB8D986A15F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2661F02-718C-45D2-857C-0E20BCBA5417}"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924B0F-2FE4-46CA-80D5-DEED45F6506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9F6B898-3B81-4A24-BF56-F7CDE06CE35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011BB51-9F61-439E-BB4B-646C2CE807A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263BED5-B985-4CE4-AD0B-BDC2EFF67AE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312286-A5F3-4B33-938C-8C581E0AC31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C79044E-385B-453A-B6A6-85EDE447257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459A2C-FE37-408C-A7FF-23013360118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7157B7C-194A-43AF-9D7E-37E22DA6A16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183AB-A5CD-4E35-86DC-3D743947C20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E9EEE51-0812-46EC-B84C-E5E2E688885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DA89F-C73C-4398-8F8A-0267D95E6EA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4C85650-821A-4286-B803-85142ADC6AF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911AE2-DE57-4394-ACA2-EF54500FD61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91AE244-624E-4595-A4B8-B8033BC15B2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10F75-127B-4044-B5F2-72CCCE4A675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D890D1F0-CC51-4E72-B2C6-CF8CB9B4719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4F4243-5253-4528-9C07-76DC6346A6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E9313334-D141-4D46-AE9C-1159BF6C539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950A3A-EB3B-4297-8421-0515430D7DC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D7E5FEA-D394-423F-BC42-AB36C653901E}"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7D86CD-1901-4C8F-A71C-3A6BE6EB52A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F4E3542-1591-4728-ADAA-A8F2A99CDAC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F9142-7D41-45EA-89B3-637E5E79529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9698CC90-E884-4A6B-A1A6-65AFA6AE954A}"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55D2B8-11BE-462F-AAD5-41CD53EA446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B69E98F-A45C-475A-A177-564D40F3F5DF}"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0937A0-20CE-41D9-B2B4-315D1BA2A5B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94871D4-BD40-40A3-BA03-D7ADE34EA86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21B654-C1DB-49E8-98EE-935400729E8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970CF8E-F7DE-489C-BF86-5E4C898E02C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BBCBE3-3BE0-49FF-A9BE-91428E64E2A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165779A-1C73-4F5E-90E5-4F839CDA99E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88F663-1AAB-4401-8B3C-85DE6FF164A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BDCE81F-75CC-48D4-AEDF-5D36920CE5A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5BD5BA-A56D-4E9A-8000-7EF03BE3EBC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D600C50-B1C3-4ED8-B64A-83DB48FCFCC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251756-CF5B-4890-8422-B823B768B88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5CD74E0-B42D-4098-8B86-FBE681F2313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818116-DB7E-45B5-86B4-D5B4137C6E8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79D5252-9937-4AEB-9DB8-E02243236AD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A3898A-256B-4617-A899-561B56EF25D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0B7488FA-06B4-4179-AE78-E83EF8BA234D}"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B0CF5F-ECC9-4F35-A84C-CA1AA93F43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F50A21A-5EDA-4014-B7D0-816006EEFAEA}"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8FD705-B4AC-4E9E-9337-7101C433E1A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9F48AD0C-B33A-4CCA-B45D-1F2535AFE00F}"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0EB3DB-8245-4C94-978A-A7C0310BEDD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5805939-CD03-4345-87A3-9A052D06C87D}"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F930A3-E7EF-4544-B5B0-2B0B0F800D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39D7605-6692-4964-A88E-FE4F5EAD5876}"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BCE89C-37D5-494B-89D2-04A2B561196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8DCD6CD-A088-4C8B-A20D-5947A345B52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B75B76-2E53-485D-8A36-3C13E33A12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5623814-A220-4C99-918B-CD33C1A929C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7662B6-C976-4E9B-9CD4-0E2E7C7008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89F5012-E2E9-4355-9BCB-B4064B12CA4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5198F-FA1C-4FD2-936B-222FFD0351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C03FC0F-0528-451E-8B58-030D25B2BFC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74C561-E9B1-4D23-98DC-4ED40A7A203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5F50F81-C64E-4036-B473-1870EA633E4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551307-B5E2-4F69-B6C0-8921B42089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AF588DB-17E1-44D8-8A3A-83091F24539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2F1150-B8B4-4A48-A8BD-47C37397557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E35D898B-FDF9-44EB-A3E9-8CA1EC84798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0CF379-53C7-47C5-89D9-31D6163DBF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F6BB40A-0640-491F-99ED-D2CB5A8EFD3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A0E369-2B21-43C8-9997-30F1CAC65EE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6E1D360-A623-4289-8F44-3F691C8B0E1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2E61B2-E5DC-4310-AF75-9EFD73D6DA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1F5FD8B7-3009-4BF4-9431-4F556F7F4982}"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15B8261-11E5-4B00-9ACA-A92922E922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7A3AB24-BEFF-4BFE-BC95-C0DAEC624028}"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CC3474-0E87-4F1B-99E9-9333833AA74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5B90C3-3DD8-45A3-AA4D-BA6E70B5C2C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668637-F4D2-4532-8885-EDE5893A281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72CDC35-CF00-4ED1-AB17-93F87AA7D7E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9D3AD-ACCB-4F31-BC32-D955F23FB90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E75F510-DE5C-4760-9356-8B3B9C732B87}"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E64D9-302B-47CE-AE3C-B45B1696A07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F581651-E243-45C4-AB87-FED8ECD9852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E4685D-63AA-4004-BC5C-A9F6ABD5F52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9D36BBE-F1C0-406D-B3F3-D7D6361B88B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C91867-13C2-4E11-BAC4-745CB37F0DC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7A79B4D-C221-4903-96BC-AFA051CB0BF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E71653-B324-47CC-881F-E29E7C4E33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A4CEB2D-C0CC-4DA9-9CE1-03E561BC42F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E4A056-AAE2-49D1-89F1-96F381FDD87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ED7DEF0-39B2-4D8B-974F-8D27D3AC79B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E64842-0028-4BB1-A93B-94D8AD994F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B03FA9F4-1041-4B8A-B39C-3B1982267FA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3F0CC-EF90-4CC0-9818-5533BA51D2C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3ECDF5E4-FB1D-46EA-AE43-7E3188B76B2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A7F866-1C5F-48EC-854E-431FFEC34B8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80454AC5-2C3D-467C-B552-66194EF14100}"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C54079-4EDD-4055-81E6-A133C0B67D8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D0A52B21-2A57-41B8-8815-3024D60E01B2}"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5A1C41-2AE6-472A-8D1D-223FA1A136B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FB95FB1-C2BA-4DE4-9046-46B66EB5A66E}"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54D5B2-C71F-4C92-A3E3-93F89D215C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A978CE0-2267-496C-9A90-8F6C27E8A537}"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8E6D12-227E-4538-8A82-BCD863F0C32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BEF4278A-754C-415F-B647-CB02054B8043}"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83864-548E-4E0E-A5D6-0CC26D00ACD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B187A71-771A-4E37-8E8D-381A1F4323E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716F3A-BB85-4796-9089-6A7F58C074E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52AD1A9-683E-435B-B94F-C6E356852AF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3B07518-43A6-4113-BB6A-7E34B1CBC22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6325B7C-2E44-4672-B2A3-7AF6AE24A9E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1C1A95-23D6-407B-A5AF-65C55FA3F9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28BC1A4-AA61-4F5B-BB9B-D4DE7E4EF98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9E4464-6DE7-4BCE-9562-32FCA59CC0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464155E-3EA4-46D1-A5EC-41210358552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CE78E7-D301-433E-B403-7F450C8660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6273E4E0-178D-4684-9822-E8919DABBFB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23C7F-F1A2-4DDD-9246-76F232DA0A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B9E6577-2F2C-4D26-A7EF-28A6BD6016B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8F0D60-0BE8-46FC-B59B-42954E8B8BC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DC01D85A-D3A6-43CA-A1B1-12D2C128D0E4}"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098372-FC5D-471C-BE43-FF3E3B517B8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B1495D2C-1434-4DA9-B9F6-BD4CC5680BDA}"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062D5-1D6C-4B11-8722-02C9FF5AC6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172F31C-2C16-45CE-9C30-BA35B0460B89}"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60CF7E-0AC6-42C3-A771-7B054C1F6AE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8DC7ABE-203A-4634-A3C4-B3A83593780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D9CC34-71D7-4902-B962-941A81D924D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4D282B3-B6D8-4697-8571-15E59C0EC86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0E54DA-7343-4E6B-B407-B87F9BEADD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72B9385-5A23-444E-AB6F-CDCA7DDF8DC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A4629-1CA2-4624-88ED-7BED5CFD10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503957D-1980-4276-BE67-D8A6848B6B3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2AD37-CC37-4BAA-9974-2293BE3E2C2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3225E71-00EA-4464-A14D-457DFB6E47E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FB4437-36BD-4BA4-9A45-F8322EBDC69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46A0968-E615-46B4-9EA9-A4C0806D588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504A8-E2B4-4D41-882C-4AD7410D3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BB73B61-E53F-404A-8DCB-27D5C83DCB1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B046B0-C8BE-4ADB-85E6-DF9B3D2C664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6D9AD3D-A834-49F4-A18E-06DBF48E3A4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67E828-764A-48B2-BA16-418F5CFA349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74898A7D-E8A4-4EDD-B489-29309C0FEAC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22B50D-5194-491A-A3E8-91F6706991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33E7E853-7B4B-4044-A0DB-206E0F0691E0}"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C27DC-0AC7-4CB9-A0AD-630F12C461E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4CC99679-4D1C-42FC-9E56-44DAF2FBE96A}"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A7D1E2-942C-4975-B67B-A74055327D2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3B8F6D2-194C-453D-AB0A-FFEF5939C9DF}"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0DB870-23DE-4428-A6DD-293ABED1209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6D7D6C1-908D-452A-9270-C12AB800260A}"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82C7-6E25-482E-88F5-94C587B0EE4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D137E9D-6A10-4BD2-9374-5E7E262D0B5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50B51-0B12-4DB5-8ED0-657924BCDEE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D62A233-435E-46CE-8F57-246D7AFCC09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95380F-E411-4E17-92B7-FFDB4856FB3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C206F294-5B23-442A-B63C-FB5F791C8AD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717D2B-83EA-4B1E-947C-995E740B573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576DCBA-D2F2-4A8B-909E-A04674AE217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C1F5D9-96E7-442A-ACD0-071D6C0F92A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BDF2838-33DD-4EC3-BED8-A81C055D320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64AE22-FD0E-46C1-9BF2-09D829D369A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A25FADF-3552-4E58-9E49-385AD8AE746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77BA14-3C5D-4488-8D94-D15B3873E8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CB35938-9F78-4EF0-88D2-2EA58F4DBDC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7AED7E-F4AD-4D4D-B05B-71319230E66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5AE8A750-0BD1-4995-A064-98E4EF1AE96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17468A-33E7-437C-BD07-14468B44B30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B7411149-FF0A-4C40-BF0F-8E0DA4EC3186}"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658157-220B-4FE6-B469-285B6436052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244481E-6DCE-43DA-B695-6AD923B0FE6E}"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D59CF4-63F5-45A6-8D84-9167F3B8FE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B57FE1B-3C30-45DD-9B75-292A758DD0EE}"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77B092-806A-4987-A257-BC5AF21EC1A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A5A3E67-8E12-4890-A91E-BC727A6BBDCA}"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B2099B-2605-4BB7-8227-F3892807F27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F503C59-A74A-461C-ADB2-5404424F8E2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3C19A7-8BCE-48C4-A99F-CFD7C3D6284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38B7A9CB-2FFC-410A-AAB0-7FD0684087C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05065C-3E04-4911-B55F-5CF55DF5C37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4185D55-2575-46A0-B359-C53222E50A35}"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446B8E-1668-4AED-9C6D-8AC316E1F03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C39BE3D-250E-4D43-99D6-62F674A21BD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65100C-6459-448A-A5F3-FE40D75D7A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4DE5DA3-938E-4AFD-A0F9-188FBB69ADE7}"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632D3C-562F-4503-ABE9-D5AEB2EEC1D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6412559B-98EA-4E5A-A2F5-89FA3B4A5708}"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287E0-E663-49F7-8BFF-B155677B23F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1ED4AE78-3A43-48BB-B5E8-CAF24AE6D750}"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36B3F-142D-4952-9787-FA61B1E4643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C26EF963-B539-4736-9AAF-E41010EF3639}"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5A3F5B-B5B3-4AC1-9CCB-6969787E4F9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2164C12F-6F43-4FFB-9A0C-A1D49CA57E7A}" type="datetimeFigureOut">
              <a:rPr lang="ru-RU"/>
              <a:pPr>
                <a:defRPr/>
              </a:pPr>
              <a:t>25.10.2016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01780D9-65F6-4594-8871-1B3D6A5CCC6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9A9FB8F8-5B81-420E-B7EA-5A8E761186F8}" type="datetimeFigureOut">
              <a:rPr lang="ru-RU"/>
              <a:pPr>
                <a:defRPr/>
              </a:pPr>
              <a:t>25.10.2016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44CCC9-41D2-457E-840C-A4A95DFAF3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EA1F9F1-40A6-4643-B586-9DBC320A7F4A}" type="datetimeFigureOut">
              <a:rPr lang="ru-RU"/>
              <a:pPr>
                <a:defRPr/>
              </a:pPr>
              <a:t>25.10.2016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8C3E83E-9F39-431C-8FE4-FC45981B3C1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5B049C2-1CE5-46C4-886D-77EFD0347F82}"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D7CF6C-F617-42F8-8D9F-46DCDF9482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12805CA2-89F0-4203-B3FB-4372416B896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43CAFF-21AF-4232-BB9C-5411C67B12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F535C20-2AAC-45EE-AE67-E5F8327F828B}" type="datetimeFigureOut">
              <a:rPr lang="ru-RU"/>
              <a:pPr>
                <a:defRPr/>
              </a:pPr>
              <a:t>25.10.2016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75BF20-6CA6-40BD-BEC5-A87F5B262F4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C609E20-7B0B-46E9-819B-3DEBC9B17C92}"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B4BF-4B40-4116-8DEE-7460B21E9A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C6F7EDD-A273-45EA-B229-462F86119854}" type="datetimeFigureOut">
              <a:rPr lang="ru-RU"/>
              <a:pPr>
                <a:defRPr/>
              </a:pPr>
              <a:t>25.10.2016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38952-398F-4A22-9ED7-4D1F6CA232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A5D82F5-BEAD-4A8E-AEFC-665072D2344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97E838-5082-4658-80A3-15D642BBFB7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2D67176-5CA6-42DA-A2AA-8392B1A5B85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4EE21-F270-4EA0-9587-41FCEB5B4EE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23EF03F5-3F38-4173-860C-679AC8A42A4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AAF5F-F201-40DD-97A0-E782138CC3E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7AA25795-F168-4F01-99FB-BE1734D45FE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8FD30F-9707-4C41-9787-D0E887A5329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288A4501-6316-40DF-BA67-A86FCFFFA878}"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B235101-327C-4DE2-AEC0-13E2312899D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751517D1-10FC-46E1-928D-097C8C88AA7C}"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E56AB5-65DB-4513-956E-FB55385411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3C2C22E-8DD5-4594-BAB5-B8F944367B01}"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EAC947-6F9E-413D-BD83-C5DDD5CBDAF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386CDD6B-DF13-4714-9E2E-3437444A53E8}"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36B542-CEEB-4ADE-B5FC-849D3699695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3037EF9-D9CB-4028-9B2E-E808BD7F5FD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B66EE0-52A5-4F7B-829A-20BD884732D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CA73E36-1708-48FB-8B0B-26A29906880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7B9CEE-4D68-4106-B791-0C591EBAA5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894AE3C-CA04-4E0A-BF76-7A2BF1990DF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1AC0BF-12C5-4F52-9F74-60347CC60B9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6994CE0-5704-4862-9CF2-2DB52B7D83F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A84170-5C99-489E-AAC8-D3B660011A9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003F236-C615-408C-9C4C-FC56B6882364}"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2276D3-2658-4A46-995F-96DA144159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621F033-1E12-4BE8-9C14-8F92E7C1DEE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4FF957-B01E-4EDB-8B8E-69E7E835E41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EAA2126-D0AB-4889-B2F9-06680F41E12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67268A-144D-4EF6-8266-737632148BB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E671EA92-91AB-4D79-A722-3FAC402D11E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5A1B39-4426-4055-8FFD-F5052AE2577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3FE3DC7B-1270-4BF7-8F1F-BB694CA06FC9}"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6A4D5E-0722-454E-990C-793A39A9AC6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F7E601CA-1B77-45E9-81E8-7E3BFFFA981A}"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062C34-96EA-4C6F-8DC2-A15D6DA04D0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863232D-774E-4303-BDF5-82F4134338FA}"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31DD37-446E-4D75-A6F4-A544C3DE8E2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7CCCDF4-C98F-49BD-B838-35CBF2598CA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1461E-CC98-4E96-ADF4-29DF4FBAFD6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D6BA9FAB-B9B8-45FB-996C-B3A840D7B33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3935BB-41F4-430C-8348-0E1551C057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C08186A-1A0F-4677-A1F7-C684E364B407}"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2AE55A-DEE0-42FB-9EAA-CD4923F795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8D7EF9E-876A-410D-98BC-698EC9F03BF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D6E5C8-01AC-4AE2-9736-FCD319FCC5F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5BCB254-445C-4696-B145-F9D88A39E42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0C9D4-6E92-4F06-8372-799D3BCADFF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5DEF7FF-7984-49FE-B4A4-D183B723186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3E7481-489F-468E-A89C-68F1330144B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6C50080-5420-4B2D-8D8E-35E567A2FAA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C666DA-DC14-4BAF-801E-9877D5B339B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68880FC-6325-4DBB-8D34-E920E56F47E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F4C845-DB1E-4C72-BD33-CB0C349A68F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9162CBF8-21AB-410D-968A-9192437004B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00AE77-5C95-4246-A3C1-8710B98BF09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F4F7430D-75D1-4B78-AC67-FEEBE7C6712E}"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A8075E-40A4-44C3-BF40-CA97B10B163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F4776E9-9F1B-4F4C-B482-3D04E525368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20D596-E556-4550-AE16-E40D48891A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52C96F05-ED62-49B6-83FF-C1B027BBFF97}"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B96B8B-5E09-4CBB-A326-9B0F8CA8E5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7676B6A-A73B-4B40-86D7-8B04A941B03F}"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7E427C7-089E-4E31-BC7A-C44FB8874DA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8B683B8-A243-4AA0-8A7F-C655D03D8C12}"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A3EB0-A56A-4D8F-ACCB-2E4573290C7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411D90A-2747-496E-B654-ACD4938F8DD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126434-92E4-43FF-81FA-2AE2A91484F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635A6F7-56B9-430B-B1FC-84307013A37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CEB3C-8497-4253-9D70-3188D30AB5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B25544C-5E4B-429B-BF9C-39F1CD97EBE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18E02B-F0F7-43B4-B9CD-ED5A6698CE8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24EBBB7-B4E2-4297-BC8B-E886E3C0F18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335538-60E5-4318-A912-958915FE28A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2A021B7-0C7F-484C-B7C6-16B4365061E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4A0E97-8C0D-409A-AAD0-67C955A728C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F22ED919-DDE8-4168-AE01-C24843F1EE6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D918CB-EA11-4AF0-915C-7F5FCB488AF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9009A0D7-4DD0-42AC-9FD8-C0BD9BF9950B}"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22D790-7924-44D4-B2BB-CD5C9D9474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EDF966B0-B771-461B-8FAA-B5F11BFD5956}"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13513-B091-4C81-9F29-6AB2A641F9C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870B5AD1-4A61-474C-ACE4-C2233CEB6341}"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6A38D1-32B8-4CC1-8519-E4E6C4B287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03646AC3-0736-4F5A-AF22-44C631C677C3}"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AA4281-C677-4CDE-A4B4-9C3684E7C7F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BF11D0F-F305-4A28-B97A-91AD790127E0}"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B384269-F92B-447E-BDCC-678FF0DA02C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D668795-A9F8-4A81-9F6E-FF799CAE6DCE}"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7C333-3FE6-46AC-A446-5CC2319000F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57E0F44-8838-4BFA-B7C1-BF9D1C7ABC6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918CDE-6AFB-4A50-AC77-EDDE33AFE3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360B15C-78D7-4F87-AB1E-5BEE8A53834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83BEE9-42A4-4DEA-8BA8-18DE5741F5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E67A331-F4EA-4E96-8D7E-2A03F8F45D3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3C42D-CA24-46CB-9E74-FDDE32B99DC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65FC390-2574-4646-B32E-5F29EC34BA3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6AA64-AA7A-4261-BBF4-7A00C17A018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9934819-51E2-4B4D-A800-706E2C6B96F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E7FFE4-4420-4474-B5BC-B1A8B7937E9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AA96A77-5D18-44DB-8471-B5E680EA3B2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A1857B-171F-4E1D-800B-DAB9D935D59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C00C275-579F-443C-A7C9-642D156BA88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BD55C7-CC4D-4651-8B68-B0697A79BAA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D21E70DC-6996-4A5C-9B0C-EF0EFA2EF04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E9C447-EC5C-4E1C-AD1F-F58D5C952BE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37A66328-09C1-4CD6-8B05-179BAD73D7C5}"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C53CD7-6FA0-4F97-AE88-7AA6D9D1422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D5DC56AA-BEB6-4B08-ACEB-04F15EA4A60D}"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DAFA79-1856-4249-AA78-2CC5F95300E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68BF4C-989E-4756-A1BD-43208D18636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6796F4-1D9A-4245-89F1-3351757DB3C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7F899A4-4A1D-4935-BDB1-681E49393E9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E5B318-3E40-43F2-916D-D0E597BF9CE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442E48E-A6E0-42D9-B5B1-D34807C0579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387656-EEFB-4335-B8BE-ACEF07F85B7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BF2ED29-9C8C-49FD-A16F-E542145E077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9A1A0-96FD-46D8-BF74-46A46EB4D10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4C77CE05-7B95-4309-8271-4072947C396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289958-C6BB-462F-8270-4CFC25A7CA8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E5CC000-2C68-43EB-B7A6-3F2A6DAFDE1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27E29E-7079-4785-AAA1-B68EDF7EB5B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6BFF217-94A9-4D2A-97B4-81D05591667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81277-2A61-4670-8D3A-20233E429DC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F599D04C-192B-42B4-A8CF-4BBE2C80E32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6ACDF-2891-4E04-832F-5530009B72C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F4267587-7578-426E-905F-7F709354ADE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9B1C08-D334-47A9-ACC4-E215387A9F1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3810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FE86A0D-CA14-454A-9777-15798237B87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34E485-B6B2-402D-B030-0492E2F73C6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5B3F303-E5DF-4600-910A-70F130B00C1A}"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E76948-5BC8-45DC-A131-BE9302A36E6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4226637F-5651-45F5-81F3-3FE2FF92E5C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2F9D31-02BF-4C0A-A377-2E94667DDF1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3E30FE9-26CB-4CF2-A134-55E9AAB7344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AA4058A-AEC7-4F1E-BBEC-08F469B2A36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2544AFE-5C2B-425C-9552-1902664B1B8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86ACD-459E-44EA-AB6D-370E474D4F4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F24017A-0843-4572-9A54-6CCAF760EB0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8DC7C0-D407-442F-B579-07E533707EC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797C5AF2-E042-480F-A729-1BF11ADA446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109AC-C24D-491A-8E27-A7A22D5EDB8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B061C64-AA8D-4828-A92A-5E8933651CFA}"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01298C-86BF-404E-86FA-0236848E50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5D058BA-0E84-45C6-83C8-03B816C1ECF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D2561-0675-4963-880F-5EF8A3568FB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9FC8B58-871D-44A3-A570-8BB5CDF00C36}"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D80502-F158-41DC-AF22-F8BD63BFD6E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2DEBF51-9AF7-4D7D-80AC-CF64C8A6093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EE735-BEE6-4CDA-BB75-43F1BAD568E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068ADF73-C3D5-42EC-9AB2-8F2CB036B07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92F9A-C935-42FB-B012-9EC4EDEF8B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3352800"/>
            <a:ext cx="4038600" cy="27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8BB8FF2C-2515-46D7-80D2-1036752DFA4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4690B5-048D-4AFE-A6B6-7FB724E8667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EC9B593E-332C-4ADF-A17A-25FEBFEAF2F0}"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1689A4D-A5EC-40FE-93B5-10B292BCAD4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434F877A-B6D6-4CA0-9D43-4D027E24BC1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942C33A-A582-4C84-BB35-5D0C2ECBD6D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E5D7425-26E4-46F3-8CA6-47258D44668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9B03E24-6269-4C5D-81A8-B33466533FB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70BDBF41-A046-438D-BE0E-D5876E3AD494}"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070884-9DB6-4132-A87F-A623CC581AC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47508AD8-048A-4D0B-9B27-9D3B48032C9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3422DC-761C-4263-BC8A-5916F8E5C1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DFA61D4-2402-49BC-AEE3-A15B09FDF12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075EF4-2FA7-47FB-B5BD-440BF8872A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133600"/>
            <a:ext cx="2057400" cy="39925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133600"/>
            <a:ext cx="6019800" cy="39925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C06AA3F-63AA-45CB-837F-90634DA95C6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87DE9B-4C6C-4977-A289-E536A0402C5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8" name="Rectangle 5"/>
          <p:cNvSpPr>
            <a:spLocks noGrp="1" noChangeArrowheads="1"/>
          </p:cNvSpPr>
          <p:nvPr>
            <p:ph type="ftr" sz="quarter" idx="11"/>
          </p:nvPr>
        </p:nvSpPr>
        <p:spPr>
          <a:ln/>
        </p:spPr>
        <p:txBody>
          <a:bodyPr/>
          <a:lstStyle>
            <a:lvl1pPr>
              <a:defRPr/>
            </a:lvl1pPr>
          </a:lstStyle>
          <a:p>
            <a:endParaRPr lang="ru-RU"/>
          </a:p>
        </p:txBody>
      </p:sp>
      <p:sp>
        <p:nvSpPr>
          <p:cNvPr id="9"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CCF8186-F363-46B0-AAB0-A8663FF1CF8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D75528-1AF1-4D1B-A493-A7CEB8BE550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D029BE06-AA6A-494B-923F-01C9701A1FBA}" type="datetimeFigureOut">
              <a:rPr lang="ru-RU">
                <a:solidFill>
                  <a:prstClr val="black"/>
                </a:solidFill>
              </a:rPr>
              <a:pPr>
                <a:defRPr/>
              </a:pPr>
              <a:t>25.10.2016</a:t>
            </a:fld>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D5FCA5-BC39-42C0-8444-2BB1844BD82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732022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2A256A4-D5C8-4426-A942-F2EF03F2734D}" type="datetimeFigureOut">
              <a:rPr lang="ru-RU">
                <a:solidFill>
                  <a:prstClr val="black"/>
                </a:solidFill>
              </a:rPr>
              <a:pPr>
                <a:defRPr/>
              </a:pPr>
              <a:t>25.10.2016</a:t>
            </a:fld>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F697B-9445-425D-A399-0A26BC828FB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868465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28203E17-8B7F-4A1B-B747-EBBCCB81932F}" type="datetimeFigureOut">
              <a:rPr lang="ru-RU">
                <a:solidFill>
                  <a:prstClr val="black"/>
                </a:solidFill>
              </a:rPr>
              <a:pPr>
                <a:defRPr/>
              </a:pPr>
              <a:t>25.10.2016</a:t>
            </a:fld>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307CE4-04D3-48C5-AED4-D8375F9F5247}"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395084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42D14EA1-B941-45A8-9F50-2D3D9E143D56}" type="datetimeFigureOut">
              <a:rPr lang="ru-RU">
                <a:solidFill>
                  <a:prstClr val="black"/>
                </a:solidFill>
              </a:rPr>
              <a:pPr>
                <a:defRPr/>
              </a:pPr>
              <a:t>25.10.2016</a:t>
            </a:fld>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7F215E-792F-4402-873F-5013934AB435}"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687707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20A4CEF4-B087-4E82-B324-600826F8687B}" type="datetimeFigureOut">
              <a:rPr lang="ru-RU">
                <a:solidFill>
                  <a:prstClr val="black"/>
                </a:solidFill>
              </a:rPr>
              <a:pPr>
                <a:defRPr/>
              </a:pPr>
              <a:t>25.10.2016</a:t>
            </a:fld>
            <a:endParaRPr lang="ru-RU">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46731E-C357-426D-8012-BC83C6C97342}"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355107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33F94ACE-D02E-4C47-BB64-5EACEC0F20DB}" type="datetimeFigureOut">
              <a:rPr lang="ru-RU">
                <a:solidFill>
                  <a:prstClr val="black"/>
                </a:solidFill>
              </a:rPr>
              <a:pPr>
                <a:defRPr/>
              </a:pPr>
              <a:t>25.10.2016</a:t>
            </a:fld>
            <a:endParaRPr lang="ru-RU">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B80AA4-EB1A-4774-A17A-B3A1DC8808F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042368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A767138-B6EC-4965-9CC4-0497E34C0F26}" type="datetimeFigureOut">
              <a:rPr lang="ru-RU">
                <a:solidFill>
                  <a:prstClr val="black"/>
                </a:solidFill>
              </a:rPr>
              <a:pPr>
                <a:defRPr/>
              </a:pPr>
              <a:t>25.10.2016</a:t>
            </a:fld>
            <a:endParaRPr lang="ru-RU">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140EBCA-BC7A-42F3-89C0-24F3B80C4D7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649105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81B634F3-C2C2-44E8-8C80-787C7440887A}" type="datetimeFigureOut">
              <a:rPr lang="ru-RU">
                <a:solidFill>
                  <a:prstClr val="black"/>
                </a:solidFill>
              </a:rPr>
              <a:pPr>
                <a:defRPr/>
              </a:pPr>
              <a:t>25.10.2016</a:t>
            </a:fld>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1A48D8-0368-41C5-8EB0-AB51311ABFCA}"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905859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B374D64-D11F-408E-AA09-131A98F00A63}" type="datetimeFigureOut">
              <a:rPr lang="ru-RU">
                <a:solidFill>
                  <a:prstClr val="black"/>
                </a:solidFill>
              </a:rPr>
              <a:pPr>
                <a:defRPr/>
              </a:pPr>
              <a:t>25.10.2016</a:t>
            </a:fld>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A01FF2-0372-46B6-98C9-CA74A818094B}"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68879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2803BF4C-7924-4037-AC71-E1510DE5CE15}" type="datetimeFigureOut">
              <a:rPr lang="ru-RU">
                <a:solidFill>
                  <a:prstClr val="black"/>
                </a:solidFill>
              </a:rPr>
              <a:pPr>
                <a:defRPr/>
              </a:pPr>
              <a:t>25.10.2016</a:t>
            </a:fld>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75FB90-CBAE-42C0-95A9-D6340863FD71}"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59439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A6AB96BF-689F-4905-94BD-439C1FA71F0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B517E-9478-46B7-8A4D-B3C9CC0A140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E62730E0-FFFB-497C-9A61-9BBCA27E4E2E}" type="datetimeFigureOut">
              <a:rPr lang="ru-RU">
                <a:solidFill>
                  <a:prstClr val="black"/>
                </a:solidFill>
              </a:rPr>
              <a:pPr>
                <a:defRPr/>
              </a:pPr>
              <a:t>25.10.2016</a:t>
            </a:fld>
            <a:endParaRPr lang="ru-RU">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0C57F6-9709-475E-B17A-8BAFBDF30071}"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528101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62BF331D-93BD-4032-A963-22639EFAD9B8}" type="datetimeFigureOut">
              <a:rPr lang="ru-RU">
                <a:solidFill>
                  <a:prstClr val="black"/>
                </a:solidFill>
              </a:rPr>
              <a:pPr>
                <a:defRPr/>
              </a:pPr>
              <a:t>25.10.2016</a:t>
            </a:fld>
            <a:endParaRPr lang="ru-RU">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6F534E-CD33-4520-838A-5AC854F954D7}"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217111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fld id="{47205446-4A73-4520-8AA1-1C2D66DE2AB8}" type="datetimeFigureOut">
              <a:rPr lang="ru-RU">
                <a:solidFill>
                  <a:prstClr val="black"/>
                </a:solidFill>
              </a:rPr>
              <a:pPr>
                <a:defRPr/>
              </a:pPr>
              <a:t>25.10.2016</a:t>
            </a:fld>
            <a:endParaRPr lang="ru-RU">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D615A46-68A1-475D-8FE5-91028E7691B1}"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491404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fld id="{9604B958-25BF-4DB3-8591-D77FA0A527EC}" type="datetimeFigureOut">
              <a:rPr lang="ru-RU">
                <a:solidFill>
                  <a:prstClr val="black"/>
                </a:solidFill>
              </a:rPr>
              <a:pPr>
                <a:defRPr/>
              </a:pPr>
              <a:t>25.10.2016</a:t>
            </a:fld>
            <a:endParaRPr lang="ru-RU">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A195C2B-462F-4718-9A86-02986A931132}"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260049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Содержимое 5"/>
          <p:cNvSpPr>
            <a:spLocks noGrp="1"/>
          </p:cNvSpPr>
          <p:nvPr>
            <p:ph sz="quarter" idx="4"/>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54F40B1-2418-441D-8160-AB5BDC815E98}" type="datetimeFigureOut">
              <a:rPr lang="ru-RU">
                <a:solidFill>
                  <a:prstClr val="black"/>
                </a:solidFill>
              </a:rPr>
              <a:pPr>
                <a:defRPr/>
              </a:pPr>
              <a:t>25.10.2016</a:t>
            </a:fld>
            <a:endParaRPr lang="ru-RU">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6F3261-F0AF-4333-90ED-E2FE4F0F1427}"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6421488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E94A6331-BE41-4CD2-8045-5713B0717F0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8417FC-3932-4DFC-88B0-991618F0DC4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55C225BF-895C-4B5F-98D2-27CB8D374496}"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28EC9F-F23D-4475-9713-20488628965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D33709C1-0F3D-4BBD-8DC6-996472E68F5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9E80A8-4C8B-4017-A79B-E6DBFD12176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0A3E82C-43E5-42D0-AF34-F6741FFF4D25}"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76C0A7-0871-469E-B9CB-C36FF64920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AE0201C6-7F85-4EDF-86CE-5FB4ABD3B56D}"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83D293-F1A4-473F-AA3D-003ADE3BA00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AF04D1C-533F-4CB6-A9C5-A4851E83951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638E42-D545-413E-A407-1D86CDB2515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1CF76ED8-6B35-43EF-A605-492BDF20850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08B9A-A962-4676-A295-F68FA1D7EA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DEE8DF5-ACFD-4025-A52F-7D44CB5CF0A8}"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4ADE5-6BCA-42F3-AAC9-08309D53771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4" name="Rectangle 5"/>
          <p:cNvSpPr>
            <a:spLocks noGrp="1" noChangeArrowheads="1"/>
          </p:cNvSpPr>
          <p:nvPr>
            <p:ph type="ftr" sz="quarter" idx="11"/>
          </p:nvPr>
        </p:nvSpPr>
        <p:spPr>
          <a:ln/>
        </p:spPr>
        <p:txBody>
          <a:bodyPr/>
          <a:lstStyle>
            <a:lvl1pPr>
              <a:defRPr/>
            </a:lvl1pPr>
          </a:lstStyle>
          <a:p>
            <a:endParaRPr lang="ru-RU"/>
          </a:p>
        </p:txBody>
      </p:sp>
      <p:sp>
        <p:nvSpPr>
          <p:cNvPr id="5"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8913A55-1FC7-493A-8BB8-F433B5D95441}"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DF24AC-EE17-4072-8CB3-0B3C3E9C26C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925651A-74B2-49EE-B327-145517A8DD82}"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7676E-3AEA-4050-91F4-D66EFE1414C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9F35A21A-5014-4491-9A93-7747556185B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AB98E5-6ED5-494C-A8CC-61188E6A667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A548BF74-66FE-4E1B-BC32-A9E0F9D655B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055614-86C9-4B50-B10C-09803BA84D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A120BA7E-5A50-4575-A110-79FDE8506605}"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ED211F-5A15-41CD-A8E4-C18689CB17E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58277F6F-C0FA-435E-9A8A-84B0D199EA81}"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E266AB-5215-4538-97CC-74D727A8F6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40FDA4C-7905-44AC-8A72-BCDF31138D7A}"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012513-32FA-4751-A686-0E4D34CB97F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04792782-00AC-4ECD-9117-87432C94A1D8}"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E0D3C8-476B-496E-A400-5C219AEB537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5881C498-A885-4E72-9931-58ACCA45C0D0}"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60861D-A7A5-414A-AEE7-2928103ED76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D0B3EE8-A53D-4642-8FCE-BE02A331B92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152EF-7A8F-42A6-B208-38F94D3859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3" name="Rectangle 5"/>
          <p:cNvSpPr>
            <a:spLocks noGrp="1" noChangeArrowheads="1"/>
          </p:cNvSpPr>
          <p:nvPr>
            <p:ph type="ftr" sz="quarter" idx="11"/>
          </p:nvPr>
        </p:nvSpPr>
        <p:spPr>
          <a:ln/>
        </p:spPr>
        <p:txBody>
          <a:bodyPr/>
          <a:lstStyle>
            <a:lvl1pPr>
              <a:defRPr/>
            </a:lvl1pPr>
          </a:lstStyle>
          <a:p>
            <a:endParaRPr lang="ru-RU"/>
          </a:p>
        </p:txBody>
      </p:sp>
      <p:sp>
        <p:nvSpPr>
          <p:cNvPr id="4"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A014AB7A-5359-4B05-8FC8-F4CBC192F67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4E6514-14D4-4658-B239-F257DC2632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EE150D8-24AF-4CFF-A465-001A7BE83C7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022E77-3A99-4813-96DC-8EF3DDFAAF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7D7DBF8-D596-470C-AC15-66F9FC58D68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DD992-B1EC-4E17-9A18-048771ECEBB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7789527F-B9F9-4309-8FD5-F44E00669F09}"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3D98A1-856B-4F58-9EFF-B8C7281AE9F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1430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2971800"/>
            <a:ext cx="3352800" cy="3154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12728453-D667-4F0A-8BC5-1D8044444E1D}"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DC7EBB-57A0-4D9F-9246-8DFFA743CB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F2E02819-FBDA-44AC-A152-245ED2AC90D3}"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E7F396-10F8-4536-9E49-A3A84B2466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AFDF1737-54CD-4DA9-83A8-2E1A55296D04}"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3C3A6E2-72AF-42FF-95E0-DBDA82C3AB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09F6CA0-1467-484D-B878-13D70A7D75D8}"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DDD136-6578-4D5D-A53F-ADCBE34EB4F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942CD5F4-899C-4C6B-A5C1-DA0803A087A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CB47FD-B50B-436C-B97B-FD1072DDDD3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3C5E1F3-4874-41F6-A590-23BB1AD3C99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EB512F-AFF3-48D3-8785-61A208E48E5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9773BE5-897B-4F00-825D-4E5800060B6B}"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B8AE43-2EE5-4511-8810-371FE257BB3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676400"/>
            <a:ext cx="2057400" cy="444976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76400"/>
            <a:ext cx="6019800" cy="444976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39BD54FD-0B0C-45E9-A946-8FC82ADA512E}"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87CB3-D0BF-4406-AE68-E3C4F2C6C8D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C0A0AB2C-B41D-43BA-B01D-5417C97FAE47}"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E6C1F-8F8C-4999-B199-6953C4BB995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55A9A529-F358-4F60-B6AF-B38D5757B230}"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3D013-DC4E-451C-BE4D-95E75B414EE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F67ED261-C77E-4FD3-910E-F069CC50C2E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54201-6246-45F0-9F1A-ECF00940100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3DBCA6F1-C30B-4574-9635-6D867908BC4F}"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06CA9-3820-49D2-8E0B-13A3023D2D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906A4E41-78DF-4521-B185-A4082CE32009}"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5F9A3D-B087-4670-9F50-51C0F616DF0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BA0C21F2-3D32-40B8-8CD0-CE646F8D522E}"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1B2659-202D-4D94-AD8F-AAC0F798B1C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C481495-C122-4849-9B67-5ACCB3B180D3}"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84F0CF-8167-4250-8F57-F408CB35CC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3CB3CACE-C404-4C8F-9787-8B5B4F01B8A5}"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60C598-4F29-4E23-9B5E-9860B269568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fld id="{B4C71EC6-210F-42DE-9C53-41977AD35B3D}" type="datetimeFigureOut">
              <a:rPr lang="ru-RU" smtClean="0"/>
              <a:pPr/>
              <a:t>25.10.2016</a:t>
            </a:fld>
            <a:endParaRPr lang="ru-RU"/>
          </a:p>
        </p:txBody>
      </p:sp>
      <p:sp>
        <p:nvSpPr>
          <p:cNvPr id="6" name="Rectangle 5"/>
          <p:cNvSpPr>
            <a:spLocks noGrp="1" noChangeArrowheads="1"/>
          </p:cNvSpPr>
          <p:nvPr>
            <p:ph type="ftr" sz="quarter" idx="11"/>
          </p:nvPr>
        </p:nvSpPr>
        <p:spPr>
          <a:ln/>
        </p:spPr>
        <p:txBody>
          <a:bodyPr/>
          <a:lstStyle>
            <a:lvl1pPr>
              <a:defRPr/>
            </a:lvl1pPr>
          </a:lstStyle>
          <a:p>
            <a:endParaRPr lang="ru-RU"/>
          </a:p>
        </p:txBody>
      </p:sp>
      <p:sp>
        <p:nvSpPr>
          <p:cNvPr id="7" name="Rectangle 6"/>
          <p:cNvSpPr>
            <a:spLocks noGrp="1" noChangeArrowheads="1"/>
          </p:cNvSpPr>
          <p:nvPr>
            <p:ph type="sldNum" sz="quarter" idx="12"/>
          </p:nvPr>
        </p:nvSpPr>
        <p:spPr>
          <a:ln/>
        </p:spPr>
        <p:txBody>
          <a:bodyPr/>
          <a:lstStyle>
            <a:lvl1pPr>
              <a:defRPr/>
            </a:lvl1pPr>
          </a:lstStyle>
          <a:p>
            <a:fld id="{B19B0651-EE4F-4900-A07F-96A6BFA9D0F0}"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fld id="{F20A527F-C8A9-4835-97AF-B036973A7F9C}"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BB2313-80DE-44A4-BC7A-6EC2FFB4BDF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8C0CA8E5-01CC-4A37-A5F6-FE58AA390F4D}"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36020-37FB-4742-9209-29868672A4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0EEF9B22-F51A-40A9-B089-9927957A94AC}"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75018F-F2F2-4A4D-9E94-478891FF09F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946AD662-5E51-48A7-9AAB-E4AA22795A1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E0D96-E58F-4628-B4B7-FFFA6CB25BD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fld id="{BA3CE271-C33D-4280-9C7C-85F9332A2473}"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16B5B5-2174-4DFC-AE7E-DCC2BE85EF9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fld id="{CFA8134D-1528-4EF6-B0A6-A607DFCE9EEF}" type="datetimeFigureOut">
              <a:rPr lang="en-US"/>
              <a:pPr>
                <a:defRPr/>
              </a:pPr>
              <a:t>10/25/2016</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D5685B-3491-4652-85C2-2B2EA56D207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fld id="{FA603282-5C82-44B9-8645-2F1E0A4AB389}" type="datetimeFigureOut">
              <a:rPr lang="en-US"/>
              <a:pPr>
                <a:defRPr/>
              </a:pPr>
              <a:t>10/25/2016</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85296-7F97-4E10-819D-9D52A8F71F5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fld id="{4E48D855-A00A-42AC-8DE5-BE1CC18BE6D2}" type="datetimeFigureOut">
              <a:rPr lang="en-US"/>
              <a:pPr>
                <a:defRPr/>
              </a:pPr>
              <a:t>10/25/2016</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E58C8B5-5BC7-4D65-AE6C-FDFF56D53C3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fld id="{39F651E2-34C4-49AC-A0B9-ADA5AAA07807}" type="datetimeFigureOut">
              <a:rPr lang="en-US"/>
              <a:pPr>
                <a:defRPr/>
              </a:pPr>
              <a:t>10/25/2016</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24B32A-6F10-4986-B77D-82B2C108FFB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1F37EC6-63D7-4D6F-8E5D-9069F1BD6579}" type="datetimeFigureOut">
              <a:rPr lang="en-US"/>
              <a:pPr>
                <a:defRPr/>
              </a:pPr>
              <a:t>10/25/2016</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6DF47F-C5D4-477C-AF87-1E6A727FFE5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0.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11.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1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3.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14.jpe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5.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image" Target="../media/image16.jpeg"/><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7.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image" Target="../media/image18.jpeg"/><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8.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19.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20.jpe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21.jpe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22.jpeg"/><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23.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3.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image" Target="../media/image24.jpeg"/><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4.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image" Target="../media/image25.jpeg"/><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theme" Target="../theme/theme25.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image" Target="../media/image26.jpeg"/><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theme" Target="../theme/theme26.xml"/><Relationship Id="rId2" Type="http://schemas.openxmlformats.org/officeDocument/2006/relationships/slideLayout" Target="../slideLayouts/slideLayout281.xml"/><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0" Type="http://schemas.openxmlformats.org/officeDocument/2006/relationships/slideLayout" Target="../slideLayouts/slideLayout289.xml"/><Relationship Id="rId4" Type="http://schemas.openxmlformats.org/officeDocument/2006/relationships/slideLayout" Target="../slideLayouts/slideLayout283.xml"/><Relationship Id="rId9"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image" Target="../media/image27.jpeg"/><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theme" Target="../theme/theme27.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image" Target="../media/image28.jpeg"/><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0.xml"/><Relationship Id="rId13" Type="http://schemas.openxmlformats.org/officeDocument/2006/relationships/image" Target="../media/image29.jpeg"/><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29.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30.jpe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0.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31.jpe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1.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image" Target="../media/image32.jpeg"/><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2.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33.jpe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34.jpe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image" Target="../media/image1.jpeg"/><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3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image" Target="../media/image35.jpeg"/><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36.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image" Target="../media/image29.jpeg"/><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8.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image" Target="../media/image30.jpeg"/><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4.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31.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32.jpe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image" Target="../media/image33.jpeg"/><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2.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image" Target="../media/image34.jpeg"/><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3.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image" Target="../media/image35.jpeg"/><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4.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36.jpe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5.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17" Type="http://schemas.openxmlformats.org/officeDocument/2006/relationships/image" Target="../media/image1.jpeg"/><Relationship Id="rId2" Type="http://schemas.openxmlformats.org/officeDocument/2006/relationships/slideLayout" Target="../slideLayouts/slideLayout501.xml"/><Relationship Id="rId16" Type="http://schemas.openxmlformats.org/officeDocument/2006/relationships/theme" Target="../theme/theme46.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slideLayout" Target="../slideLayouts/slideLayout51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slideLayout" Target="../slideLayouts/slideLayout5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6.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7.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8.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9.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4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fld id="{B4C71EC6-210F-42DE-9C53-41977AD35B3D}" type="datetimeFigureOut">
              <a:rPr lang="ru-RU" smtClean="0"/>
              <a:pPr/>
              <a:t>25.10.2016</a:t>
            </a:fld>
            <a:endParaRPr lang="ru-RU"/>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endParaRPr lang="ru-RU"/>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9219"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28BCF377-3039-4219-9844-ED43F00D1B11}" type="datetimeFigureOut">
              <a:rPr lang="en-US"/>
              <a:pPr>
                <a:defRPr/>
              </a:pPr>
              <a:t>10/25/2016</a:t>
            </a:fld>
            <a:endParaRPr lang="en-US"/>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E7D9D4A-CC61-49DF-9223-EC2DA2BBE2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2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0243" name="Rectangle 3"/>
          <p:cNvSpPr>
            <a:spLocks noGrp="1" noChangeArrowheads="1"/>
          </p:cNvSpPr>
          <p:nvPr>
            <p:ph type="body" idx="1"/>
          </p:nvPr>
        </p:nvSpPr>
        <p:spPr bwMode="auto">
          <a:xfrm>
            <a:off x="1219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36196"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BECD755E-DFA0-4F15-B0D0-DD3DA9F77B7B}" type="datetimeFigureOut">
              <a:rPr lang="ru-RU"/>
              <a:pPr>
                <a:defRPr/>
              </a:pPr>
              <a:t>25.10.2016</a:t>
            </a:fld>
            <a:endParaRPr lang="en-US"/>
          </a:p>
        </p:txBody>
      </p:sp>
      <p:sp>
        <p:nvSpPr>
          <p:cNvPr id="136197"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36198"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734C9794-246D-4929-8E7B-512E1F2C98C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143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1267" name="Rectangle 3"/>
          <p:cNvSpPr>
            <a:spLocks noGrp="1" noChangeArrowheads="1"/>
          </p:cNvSpPr>
          <p:nvPr>
            <p:ph type="body" idx="1"/>
          </p:nvPr>
        </p:nvSpPr>
        <p:spPr bwMode="auto">
          <a:xfrm>
            <a:off x="1600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37220"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2331891-25C1-41AC-AF66-C8C8C69A9C7D}" type="datetimeFigureOut">
              <a:rPr lang="en-US"/>
              <a:pPr>
                <a:defRPr/>
              </a:pPr>
              <a:t>10/25/2016</a:t>
            </a:fld>
            <a:endParaRPr lang="en-US"/>
          </a:p>
        </p:txBody>
      </p:sp>
      <p:sp>
        <p:nvSpPr>
          <p:cNvPr id="137221"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37222"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0324DE2F-EC77-4A72-834D-850CE9F93F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990600" y="1905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2291" name="Rectangle 3"/>
          <p:cNvSpPr>
            <a:spLocks noGrp="1" noChangeArrowheads="1"/>
          </p:cNvSpPr>
          <p:nvPr>
            <p:ph type="body" idx="1"/>
          </p:nvPr>
        </p:nvSpPr>
        <p:spPr bwMode="auto">
          <a:xfrm>
            <a:off x="1524000" y="2941638"/>
            <a:ext cx="7162800" cy="3078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382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CD3D920B-DA94-43EE-82F9-49250194C46C}" type="datetimeFigureOut">
              <a:rPr lang="en-US"/>
              <a:pPr>
                <a:defRPr/>
              </a:pPr>
              <a:t>10/25/2016</a:t>
            </a:fld>
            <a:endParaRPr lang="en-US"/>
          </a:p>
        </p:txBody>
      </p:sp>
      <p:sp>
        <p:nvSpPr>
          <p:cNvPr id="1382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382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BA76358-D464-4560-A01D-43BAF1E6F2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62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3315" name="Rectangle 3"/>
          <p:cNvSpPr>
            <a:spLocks noGrp="1" noChangeArrowheads="1"/>
          </p:cNvSpPr>
          <p:nvPr>
            <p:ph type="body" idx="1"/>
          </p:nvPr>
        </p:nvSpPr>
        <p:spPr bwMode="auto">
          <a:xfrm>
            <a:off x="1219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39268"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69D5430-2857-4772-AD15-8F751F725241}" type="datetimeFigureOut">
              <a:rPr lang="en-US"/>
              <a:pPr>
                <a:defRPr/>
              </a:pPr>
              <a:t>10/25/2016</a:t>
            </a:fld>
            <a:endParaRPr lang="en-US"/>
          </a:p>
        </p:txBody>
      </p:sp>
      <p:sp>
        <p:nvSpPr>
          <p:cNvPr id="139269"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39270"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54BDC35-63F4-453F-BAFA-EF7BC6508B6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143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4339" name="Rectangle 3"/>
          <p:cNvSpPr>
            <a:spLocks noGrp="1" noChangeArrowheads="1"/>
          </p:cNvSpPr>
          <p:nvPr>
            <p:ph type="body" idx="1"/>
          </p:nvPr>
        </p:nvSpPr>
        <p:spPr bwMode="auto">
          <a:xfrm>
            <a:off x="1600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40292"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7ED4DE10-3113-4703-A82F-12A6482E1FA7}" type="datetimeFigureOut">
              <a:rPr lang="en-US"/>
              <a:pPr>
                <a:defRPr/>
              </a:pPr>
              <a:t>10/25/2016</a:t>
            </a:fld>
            <a:endParaRPr lang="en-US"/>
          </a:p>
        </p:txBody>
      </p:sp>
      <p:sp>
        <p:nvSpPr>
          <p:cNvPr id="140293"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40294"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90B1FAE2-A383-48F7-B1D6-A876E892EE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990600" y="1905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5363" name="Rectangle 3"/>
          <p:cNvSpPr>
            <a:spLocks noGrp="1" noChangeArrowheads="1"/>
          </p:cNvSpPr>
          <p:nvPr>
            <p:ph type="body" idx="1"/>
          </p:nvPr>
        </p:nvSpPr>
        <p:spPr bwMode="auto">
          <a:xfrm>
            <a:off x="1524000" y="2941638"/>
            <a:ext cx="7162800" cy="3078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41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B5A5D32E-83BF-43F4-BE6C-A1C4DDB83F8D}" type="datetimeFigureOut">
              <a:rPr lang="en-US"/>
              <a:pPr>
                <a:defRPr/>
              </a:pPr>
              <a:t>10/25/2016</a:t>
            </a:fld>
            <a:endParaRPr lang="en-US"/>
          </a:p>
        </p:txBody>
      </p:sp>
      <p:sp>
        <p:nvSpPr>
          <p:cNvPr id="141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41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E7D3A3A2-C65A-4064-9F3F-217BBD8A32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762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6387" name="Rectangle 3"/>
          <p:cNvSpPr>
            <a:spLocks noGrp="1" noChangeArrowheads="1"/>
          </p:cNvSpPr>
          <p:nvPr>
            <p:ph type="body" idx="1"/>
          </p:nvPr>
        </p:nvSpPr>
        <p:spPr bwMode="auto">
          <a:xfrm>
            <a:off x="1219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42340"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9C4C81E3-BE20-4ABF-AE60-0687B7901D1A}" type="datetimeFigureOut">
              <a:rPr lang="en-US"/>
              <a:pPr>
                <a:defRPr/>
              </a:pPr>
              <a:t>10/25/2016</a:t>
            </a:fld>
            <a:endParaRPr lang="en-US"/>
          </a:p>
        </p:txBody>
      </p:sp>
      <p:sp>
        <p:nvSpPr>
          <p:cNvPr id="142341"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42342"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D6AF8B8-1D63-4520-91A5-33C1114E7FC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1430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7411" name="Rectangle 3"/>
          <p:cNvSpPr>
            <a:spLocks noGrp="1" noChangeArrowheads="1"/>
          </p:cNvSpPr>
          <p:nvPr>
            <p:ph type="body" idx="1"/>
          </p:nvPr>
        </p:nvSpPr>
        <p:spPr bwMode="auto">
          <a:xfrm>
            <a:off x="1600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43364" name="Rectangle 4"/>
          <p:cNvSpPr>
            <a:spLocks noGrp="1" noChangeArrowheads="1"/>
          </p:cNvSpPr>
          <p:nvPr>
            <p:ph type="dt" sz="half" idx="2"/>
          </p:nvPr>
        </p:nvSpPr>
        <p:spPr bwMode="auto">
          <a:xfrm>
            <a:off x="1524000" y="6245225"/>
            <a:ext cx="1752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CC4B323-66CE-4240-A77A-456D9E05802E}" type="datetimeFigureOut">
              <a:rPr lang="en-US"/>
              <a:pPr>
                <a:defRPr/>
              </a:pPr>
              <a:t>10/25/2016</a:t>
            </a:fld>
            <a:endParaRPr lang="en-US"/>
          </a:p>
        </p:txBody>
      </p:sp>
      <p:sp>
        <p:nvSpPr>
          <p:cNvPr id="143365" name="Rectangle 5"/>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43366" name="Rectangle 6"/>
          <p:cNvSpPr>
            <a:spLocks noGrp="1" noChangeArrowheads="1"/>
          </p:cNvSpPr>
          <p:nvPr>
            <p:ph type="sldNum" sz="quarter" idx="4"/>
          </p:nvPr>
        </p:nvSpPr>
        <p:spPr bwMode="auto">
          <a:xfrm>
            <a:off x="6705600" y="62484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71F04F2-8505-4231-AC43-30732EE312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990600" y="1905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8435" name="Rectangle 3"/>
          <p:cNvSpPr>
            <a:spLocks noGrp="1" noChangeArrowheads="1"/>
          </p:cNvSpPr>
          <p:nvPr>
            <p:ph type="body" idx="1"/>
          </p:nvPr>
        </p:nvSpPr>
        <p:spPr bwMode="auto">
          <a:xfrm>
            <a:off x="1524000" y="2941638"/>
            <a:ext cx="7162800" cy="3078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44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9CE8AC57-88EF-4E5C-A44B-55B6A6EB3CEB}" type="datetimeFigureOut">
              <a:rPr lang="en-US"/>
              <a:pPr>
                <a:defRPr/>
              </a:pPr>
              <a:t>10/25/2016</a:t>
            </a:fld>
            <a:endParaRPr lang="en-US"/>
          </a:p>
        </p:txBody>
      </p:sp>
      <p:sp>
        <p:nvSpPr>
          <p:cNvPr id="144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44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15B5766-8245-4E45-9C5A-19F45BB95C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charset="0"/>
        </a:defRPr>
      </a:lvl2pPr>
      <a:lvl3pPr algn="ctr" rtl="0" eaLnBrk="1" fontAlgn="base" hangingPunct="1">
        <a:spcBef>
          <a:spcPct val="0"/>
        </a:spcBef>
        <a:spcAft>
          <a:spcPct val="0"/>
        </a:spcAft>
        <a:defRPr sz="4000">
          <a:solidFill>
            <a:schemeClr val="tx2"/>
          </a:solidFill>
          <a:latin typeface="Arial" charset="0"/>
        </a:defRPr>
      </a:lvl3pPr>
      <a:lvl4pPr algn="ctr" rtl="0" eaLnBrk="1" fontAlgn="base" hangingPunct="1">
        <a:spcBef>
          <a:spcPct val="0"/>
        </a:spcBef>
        <a:spcAft>
          <a:spcPct val="0"/>
        </a:spcAft>
        <a:defRPr sz="4000">
          <a:solidFill>
            <a:schemeClr val="tx2"/>
          </a:solidFill>
          <a:latin typeface="Arial" charset="0"/>
        </a:defRPr>
      </a:lvl4pPr>
      <a:lvl5pPr algn="ctr" rtl="0" eaLnBrk="1" fontAlgn="base" hangingPunct="1">
        <a:spcBef>
          <a:spcPct val="0"/>
        </a:spcBef>
        <a:spcAft>
          <a:spcPct val="0"/>
        </a:spcAft>
        <a:defRPr sz="4000">
          <a:solidFill>
            <a:schemeClr val="tx2"/>
          </a:solidFill>
          <a:latin typeface="Arial" charset="0"/>
        </a:defRPr>
      </a:lvl5pPr>
      <a:lvl6pPr marL="457200" algn="ctr" rtl="0" eaLnBrk="1" fontAlgn="base" hangingPunct="1">
        <a:spcBef>
          <a:spcPct val="0"/>
        </a:spcBef>
        <a:spcAft>
          <a:spcPct val="0"/>
        </a:spcAft>
        <a:defRPr sz="4000">
          <a:solidFill>
            <a:schemeClr val="tx2"/>
          </a:solidFill>
          <a:latin typeface="Arial" charset="0"/>
        </a:defRPr>
      </a:lvl6pPr>
      <a:lvl7pPr marL="914400" algn="ctr" rtl="0" eaLnBrk="1" fontAlgn="base" hangingPunct="1">
        <a:spcBef>
          <a:spcPct val="0"/>
        </a:spcBef>
        <a:spcAft>
          <a:spcPct val="0"/>
        </a:spcAft>
        <a:defRPr sz="4000">
          <a:solidFill>
            <a:schemeClr val="tx2"/>
          </a:solidFill>
          <a:latin typeface="Arial" charset="0"/>
        </a:defRPr>
      </a:lvl7pPr>
      <a:lvl8pPr marL="1371600" algn="ctr" rtl="0" eaLnBrk="1" fontAlgn="base" hangingPunct="1">
        <a:spcBef>
          <a:spcPct val="0"/>
        </a:spcBef>
        <a:spcAft>
          <a:spcPct val="0"/>
        </a:spcAft>
        <a:defRPr sz="4000">
          <a:solidFill>
            <a:schemeClr val="tx2"/>
          </a:solidFill>
          <a:latin typeface="Arial" charset="0"/>
        </a:defRPr>
      </a:lvl8pPr>
      <a:lvl9pPr marL="1828800" algn="ctr" rtl="0" eaLnBrk="1" fontAlgn="base" hangingPunct="1">
        <a:spcBef>
          <a:spcPct val="0"/>
        </a:spcBef>
        <a:spcAft>
          <a:spcPct val="0"/>
        </a:spcAft>
        <a:defRPr sz="40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29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D12425A4-ABFE-4D7C-B9B3-18DD15987362}" type="datetimeFigureOut">
              <a:rPr lang="ru-RU"/>
              <a:pPr>
                <a:defRPr/>
              </a:pPr>
              <a:t>25.10.2016</a:t>
            </a:fld>
            <a:endParaRPr lang="en-US"/>
          </a:p>
        </p:txBody>
      </p:sp>
      <p:sp>
        <p:nvSpPr>
          <p:cNvPr id="29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29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96F9FF1-146A-42F6-AECB-95719CB834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194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BAD7673F-3383-430A-9EFB-A4AFEFEAFBCC}" type="datetimeFigureOut">
              <a:rPr lang="ru-RU"/>
              <a:pPr>
                <a:defRPr/>
              </a:pPr>
              <a:t>25.10.2016</a:t>
            </a:fld>
            <a:endParaRPr lang="en-US"/>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231571C-9E42-4FF1-9B8C-65C2882A072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0483" name="Rectangle 3"/>
          <p:cNvSpPr>
            <a:spLocks noGrp="1" noChangeArrowheads="1"/>
          </p:cNvSpPr>
          <p:nvPr>
            <p:ph type="body" idx="1"/>
          </p:nvPr>
        </p:nvSpPr>
        <p:spPr bwMode="auto">
          <a:xfrm>
            <a:off x="838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56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2BB3751E-12E4-480C-A453-AAE9D8D28A98}" type="datetimeFigureOut">
              <a:rPr lang="en-US"/>
              <a:pPr>
                <a:defRPr/>
              </a:pPr>
              <a:t>10/25/2016</a:t>
            </a:fld>
            <a:endParaRPr lang="en-US"/>
          </a:p>
        </p:txBody>
      </p:sp>
      <p:sp>
        <p:nvSpPr>
          <p:cNvPr id="1556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56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2A76EDDD-00AF-4F52-A3B2-B8CC9D95C8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1507" name="Rectangle 3"/>
          <p:cNvSpPr>
            <a:spLocks noGrp="1" noChangeArrowheads="1"/>
          </p:cNvSpPr>
          <p:nvPr>
            <p:ph type="body" idx="1"/>
          </p:nvPr>
        </p:nvSpPr>
        <p:spPr bwMode="auto">
          <a:xfrm>
            <a:off x="457200" y="3322638"/>
            <a:ext cx="8229600" cy="300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66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61F4D0EA-AF0B-4651-A907-B14B87BFF246}" type="datetimeFigureOut">
              <a:rPr lang="en-US"/>
              <a:pPr>
                <a:defRPr/>
              </a:pPr>
              <a:t>10/25/2016</a:t>
            </a:fld>
            <a:endParaRPr lang="en-US"/>
          </a:p>
        </p:txBody>
      </p:sp>
      <p:sp>
        <p:nvSpPr>
          <p:cNvPr id="1566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66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43C17D1-15C2-46D9-8C02-E69B3755A9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77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93DA15B5-B655-46DC-A93A-E98AEC3C912C}" type="datetimeFigureOut">
              <a:rPr lang="en-US"/>
              <a:pPr>
                <a:defRPr/>
              </a:pPr>
              <a:t>10/25/2016</a:t>
            </a:fld>
            <a:endParaRPr lang="en-US"/>
          </a:p>
        </p:txBody>
      </p:sp>
      <p:sp>
        <p:nvSpPr>
          <p:cNvPr id="1577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77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4A3B5CC-B053-4671-9DDC-F94847ABD0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3555" name="Rectangle 3"/>
          <p:cNvSpPr>
            <a:spLocks noGrp="1" noChangeArrowheads="1"/>
          </p:cNvSpPr>
          <p:nvPr>
            <p:ph type="body" idx="1"/>
          </p:nvPr>
        </p:nvSpPr>
        <p:spPr bwMode="auto">
          <a:xfrm>
            <a:off x="838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8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E1EED3F-82EF-4F1F-B566-BEC159E2DC65}" type="datetimeFigureOut">
              <a:rPr lang="en-US"/>
              <a:pPr>
                <a:defRPr/>
              </a:pPr>
              <a:t>10/25/2016</a:t>
            </a:fld>
            <a:endParaRPr lang="en-US"/>
          </a:p>
        </p:txBody>
      </p:sp>
      <p:sp>
        <p:nvSpPr>
          <p:cNvPr id="158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8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E0F0045-BA30-4C38-B784-2C76E7B6E9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4579" name="Rectangle 3"/>
          <p:cNvSpPr>
            <a:spLocks noGrp="1" noChangeArrowheads="1"/>
          </p:cNvSpPr>
          <p:nvPr>
            <p:ph type="body" idx="1"/>
          </p:nvPr>
        </p:nvSpPr>
        <p:spPr bwMode="auto">
          <a:xfrm>
            <a:off x="457200" y="3322638"/>
            <a:ext cx="8229600" cy="300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59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049EA3E4-BDDC-4DB4-A103-D5ACA86A7E23}" type="datetimeFigureOut">
              <a:rPr lang="en-US"/>
              <a:pPr>
                <a:defRPr/>
              </a:pPr>
              <a:t>10/25/2016</a:t>
            </a:fld>
            <a:endParaRPr lang="en-US"/>
          </a:p>
        </p:txBody>
      </p:sp>
      <p:sp>
        <p:nvSpPr>
          <p:cNvPr id="159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59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4FCF357-2ABF-4802-AD80-8DD936105A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3C7532CF-9D09-436A-9E24-9FA3B84063FA}" type="datetimeFigureOut">
              <a:rPr lang="en-US"/>
              <a:pPr>
                <a:defRPr/>
              </a:pPr>
              <a:t>10/25/2016</a:t>
            </a:fld>
            <a:endParaRPr lang="en-US"/>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EBC1CD6-720A-4E25-A30B-AC9FE58881E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6627" name="Rectangle 3"/>
          <p:cNvSpPr>
            <a:spLocks noGrp="1" noChangeArrowheads="1"/>
          </p:cNvSpPr>
          <p:nvPr>
            <p:ph type="body" idx="1"/>
          </p:nvPr>
        </p:nvSpPr>
        <p:spPr bwMode="auto">
          <a:xfrm>
            <a:off x="838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617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7A03F134-6ED5-4381-9154-0FD5D5B095FB}" type="datetimeFigureOut">
              <a:rPr lang="en-US"/>
              <a:pPr>
                <a:defRPr/>
              </a:pPr>
              <a:t>10/25/2016</a:t>
            </a:fld>
            <a:endParaRPr lang="en-US"/>
          </a:p>
        </p:txBody>
      </p:sp>
      <p:sp>
        <p:nvSpPr>
          <p:cNvPr id="161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61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DA846A-A29A-40D9-AB40-CCA2BB1F4A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685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7651" name="Rectangle 3"/>
          <p:cNvSpPr>
            <a:spLocks noGrp="1" noChangeArrowheads="1"/>
          </p:cNvSpPr>
          <p:nvPr>
            <p:ph type="body" idx="1"/>
          </p:nvPr>
        </p:nvSpPr>
        <p:spPr bwMode="auto">
          <a:xfrm>
            <a:off x="457200" y="3322638"/>
            <a:ext cx="8229600" cy="3001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62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C1DC7CC3-330D-4EC1-9247-BBB308F5FDEC}" type="datetimeFigureOut">
              <a:rPr lang="en-US"/>
              <a:pPr>
                <a:defRPr/>
              </a:pPr>
              <a:t>10/25/2016</a:t>
            </a:fld>
            <a:endParaRPr lang="en-US"/>
          </a:p>
        </p:txBody>
      </p:sp>
      <p:sp>
        <p:nvSpPr>
          <p:cNvPr id="162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62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3C624AC-D457-42B6-917B-1321C79DB1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30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3702629B-1486-4093-B839-BC2F26A24074}" type="datetimeFigureOut">
              <a:rPr lang="ru-RU"/>
              <a:pPr>
                <a:defRPr/>
              </a:pPr>
              <a:t>25.10.2016</a:t>
            </a:fld>
            <a:endParaRPr lang="en-US"/>
          </a:p>
        </p:txBody>
      </p:sp>
      <p:sp>
        <p:nvSpPr>
          <p:cNvPr id="1730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6B4C0E7-8036-458E-BDE3-6A31A30DC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07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EBA42ACE-D114-4243-AA4B-825F26B12D6D}" type="datetimeFigureOut">
              <a:rPr lang="en-US"/>
              <a:pPr>
                <a:defRPr/>
              </a:pPr>
              <a:t>10/25/2016</a:t>
            </a:fld>
            <a:endParaRPr lang="en-US"/>
          </a:p>
        </p:txBody>
      </p:sp>
      <p:sp>
        <p:nvSpPr>
          <p:cNvPr id="307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07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A04A5EF-5BC5-40B0-8BFE-9255E1E297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9699"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4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58B9094F-A63D-4187-8770-0BF8CDFA0D11}" type="datetimeFigureOut">
              <a:rPr lang="en-US"/>
              <a:pPr>
                <a:defRPr/>
              </a:pPr>
              <a:t>10/25/2016</a:t>
            </a:fld>
            <a:endParaRPr lang="en-US"/>
          </a:p>
        </p:txBody>
      </p:sp>
      <p:sp>
        <p:nvSpPr>
          <p:cNvPr id="174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4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B9A5C66-A4AB-46C9-AE00-83162AC658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0723"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77A532E8-A859-4BF1-A7F3-7D21CF84892A}" type="datetimeFigureOut">
              <a:rPr lang="en-US"/>
              <a:pPr>
                <a:defRPr/>
              </a:pPr>
              <a:t>10/25/2016</a:t>
            </a:fld>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C0D200C-F5D4-4F8B-8412-DAE4052B55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17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6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41EAB92A-908E-419D-B93F-0B51A20EE7A2}" type="datetimeFigureOut">
              <a:rPr lang="en-US"/>
              <a:pPr>
                <a:defRPr/>
              </a:pPr>
              <a:t>10/25/2016</a:t>
            </a:fld>
            <a:endParaRPr lang="en-US"/>
          </a:p>
        </p:txBody>
      </p:sp>
      <p:sp>
        <p:nvSpPr>
          <p:cNvPr id="176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6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0BB7D71-717B-44C0-BF76-7E29C0F8E2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2771"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7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62F15470-EAF1-4121-BC56-56647048B534}" type="datetimeFigureOut">
              <a:rPr lang="en-US"/>
              <a:pPr>
                <a:defRPr/>
              </a:pPr>
              <a:t>10/25/2016</a:t>
            </a:fld>
            <a:endParaRPr lang="en-US"/>
          </a:p>
        </p:txBody>
      </p:sp>
      <p:sp>
        <p:nvSpPr>
          <p:cNvPr id="177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7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C97BB7C-E4A0-49DA-B499-49B1F49441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3795"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C1217F90-AEA9-4128-B8A7-937C591F9A63}" type="datetimeFigureOut">
              <a:rPr lang="en-US"/>
              <a:pPr>
                <a:defRPr/>
              </a:pPr>
              <a:t>10/25/2016</a:t>
            </a:fld>
            <a:endParaRPr lang="en-US"/>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4384F9B-4D36-4451-BE22-9C279ACB2F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48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79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4819095-8799-420C-91F5-07153BC9CFC8}" type="datetimeFigureOut">
              <a:rPr lang="en-US"/>
              <a:pPr>
                <a:defRPr/>
              </a:pPr>
              <a:t>10/25/2016</a:t>
            </a:fld>
            <a:endParaRPr lang="en-US"/>
          </a:p>
        </p:txBody>
      </p:sp>
      <p:sp>
        <p:nvSpPr>
          <p:cNvPr id="179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9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D56B422-7B70-41BA-A079-73121B57E2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5843"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80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77EEC449-E2F7-43BB-9361-8DE263E057BB}" type="datetimeFigureOut">
              <a:rPr lang="en-US"/>
              <a:pPr>
                <a:defRPr/>
              </a:pPr>
              <a:t>10/25/2016</a:t>
            </a:fld>
            <a:endParaRPr lang="en-US"/>
          </a:p>
        </p:txBody>
      </p:sp>
      <p:sp>
        <p:nvSpPr>
          <p:cNvPr id="180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80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1CD85A2-7849-44D0-BEFE-BC1E85D1BE1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6867"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812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76BD6680-BB2C-4A32-85A3-472BF86B96FA}" type="datetimeFigureOut">
              <a:rPr lang="en-US"/>
              <a:pPr>
                <a:defRPr/>
              </a:pPr>
              <a:t>10/25/2016</a:t>
            </a:fld>
            <a:endParaRPr lang="en-US"/>
          </a:p>
        </p:txBody>
      </p:sp>
      <p:sp>
        <p:nvSpPr>
          <p:cNvPr id="1812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812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F47723B-0489-42AA-971E-699D6D67DD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A85F909-7CFE-4612-B63A-618DDA6667E8}" type="datetimeFigureOut">
              <a:rPr lang="ru-RU"/>
              <a:pPr>
                <a:defRPr/>
              </a:pPr>
              <a:t>25.10.2016</a:t>
            </a:fld>
            <a:endParaRPr lang="en-US"/>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85AAE2E-E069-481E-8B6E-8321D9D82C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8915"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2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A46E1A07-8F61-43E3-BE02-F7C47E060197}" type="datetimeFigureOut">
              <a:rPr lang="en-US"/>
              <a:pPr>
                <a:defRPr/>
              </a:pPr>
              <a:t>10/25/2016</a:t>
            </a:fld>
            <a:endParaRPr lang="en-US"/>
          </a:p>
        </p:txBody>
      </p:sp>
      <p:sp>
        <p:nvSpPr>
          <p:cNvPr id="192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2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1958501-A7EE-44AF-B3C9-C2548F1542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075"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17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E011E258-E6DC-4A9D-BE06-5616BAA9C067}" type="datetimeFigureOut">
              <a:rPr lang="en-US"/>
              <a:pPr>
                <a:defRPr/>
              </a:pPr>
              <a:t>10/25/2016</a:t>
            </a:fld>
            <a:endParaRPr lang="en-US"/>
          </a:p>
        </p:txBody>
      </p:sp>
      <p:sp>
        <p:nvSpPr>
          <p:cNvPr id="317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17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57CCABB9-61FB-4D95-9384-083F7B859A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39939"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35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56DED237-BE97-417E-A29E-D75972F3864A}" type="datetimeFigureOut">
              <a:rPr lang="en-US"/>
              <a:pPr>
                <a:defRPr/>
              </a:pPr>
              <a:t>10/25/2016</a:t>
            </a:fld>
            <a:endParaRPr lang="en-US"/>
          </a:p>
        </p:txBody>
      </p:sp>
      <p:sp>
        <p:nvSpPr>
          <p:cNvPr id="1935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35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0C2B95B-321B-4832-9FF7-69A2F8DD6AD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09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4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4278660-4B8E-479F-9DC9-3EF979A6177F}" type="datetimeFigureOut">
              <a:rPr lang="en-US"/>
              <a:pPr>
                <a:defRPr/>
              </a:pPr>
              <a:t>10/25/2016</a:t>
            </a:fld>
            <a:endParaRPr lang="en-US"/>
          </a:p>
        </p:txBody>
      </p:sp>
      <p:sp>
        <p:nvSpPr>
          <p:cNvPr id="194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4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E32EEB1-03B5-45B9-B70C-5A76D2FF14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1987"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5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6165F6F0-3D6E-4D18-B60C-9786B4B71C55}" type="datetimeFigureOut">
              <a:rPr lang="en-US"/>
              <a:pPr>
                <a:defRPr/>
              </a:pPr>
              <a:t>10/25/2016</a:t>
            </a:fld>
            <a:endParaRPr lang="en-US"/>
          </a:p>
        </p:txBody>
      </p:sp>
      <p:sp>
        <p:nvSpPr>
          <p:cNvPr id="195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5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33FFFC1-489A-42A7-9CED-1751CA4140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3011"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66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FA4A38D7-CCC2-423E-9775-26289F14576A}" type="datetimeFigureOut">
              <a:rPr lang="en-US"/>
              <a:pPr>
                <a:defRPr/>
              </a:pPr>
              <a:t>10/25/2016</a:t>
            </a:fld>
            <a:endParaRPr lang="en-US"/>
          </a:p>
        </p:txBody>
      </p:sp>
      <p:sp>
        <p:nvSpPr>
          <p:cNvPr id="1966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66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5357407-5281-490D-808C-33313A2A6E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5059" name="Rectangle 3"/>
          <p:cNvSpPr>
            <a:spLocks noGrp="1" noChangeArrowheads="1"/>
          </p:cNvSpPr>
          <p:nvPr>
            <p:ph type="body" idx="1"/>
          </p:nvPr>
        </p:nvSpPr>
        <p:spPr bwMode="auto">
          <a:xfrm>
            <a:off x="685800" y="1600200"/>
            <a:ext cx="7772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8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0B36DEE2-656B-4616-9FEE-F4312024F2A9}" type="datetimeFigureOut">
              <a:rPr lang="en-US"/>
              <a:pPr>
                <a:defRPr/>
              </a:pPr>
              <a:t>10/25/2016</a:t>
            </a:fld>
            <a:endParaRPr lang="en-US"/>
          </a:p>
        </p:txBody>
      </p:sp>
      <p:sp>
        <p:nvSpPr>
          <p:cNvPr id="198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8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41C11A4-B199-4473-9A3F-D596CDA7A6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457200" y="2133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6083" name="Rectangle 3"/>
          <p:cNvSpPr>
            <a:spLocks noGrp="1" noChangeArrowheads="1"/>
          </p:cNvSpPr>
          <p:nvPr>
            <p:ph type="body" idx="1"/>
          </p:nvPr>
        </p:nvSpPr>
        <p:spPr bwMode="auto">
          <a:xfrm>
            <a:off x="457200" y="3352800"/>
            <a:ext cx="8229600" cy="2773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199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91F3FC0-BA6B-4F68-B915-F6F35ECC9213}" type="datetimeFigureOut">
              <a:rPr lang="en-US"/>
              <a:pPr>
                <a:defRPr/>
              </a:pPr>
              <a:t>10/25/2016</a:t>
            </a:fld>
            <a:endParaRPr lang="en-US"/>
          </a:p>
        </p:txBody>
      </p:sp>
      <p:sp>
        <p:nvSpPr>
          <p:cNvPr id="199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B0336C8-1CE2-4572-9B8E-0FCE5ABAE2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ru-RU" smtClean="0"/>
              <a:t>Образец текста</a:t>
            </a:r>
          </a:p>
          <a:p>
            <a:pPr lvl="1"/>
            <a:r>
              <a:rPr lang="en-US" altLang="ru-RU" smtClean="0"/>
              <a:t>Второй уровень</a:t>
            </a:r>
          </a:p>
          <a:p>
            <a:pPr lvl="2"/>
            <a:r>
              <a:rPr lang="en-US" altLang="ru-RU" smtClean="0"/>
              <a:t>Третий уровень</a:t>
            </a:r>
          </a:p>
          <a:p>
            <a:pPr lvl="3"/>
            <a:r>
              <a:rPr lang="en-US" altLang="ru-RU" smtClean="0"/>
              <a:t>Четвертый уровень</a:t>
            </a:r>
          </a:p>
          <a:p>
            <a:pPr lvl="4"/>
            <a:r>
              <a:rPr lang="en-US" altLang="ru-RU" smtClean="0"/>
              <a:t>Пятый уровень</a:t>
            </a:r>
          </a:p>
        </p:txBody>
      </p:sp>
      <p:sp>
        <p:nvSpPr>
          <p:cNvPr id="19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Arial" charset="0"/>
              </a:defRPr>
            </a:lvl1pPr>
          </a:lstStyle>
          <a:p>
            <a:pPr>
              <a:defRPr/>
            </a:pPr>
            <a:fld id="{6A38C956-EE69-4FDF-9A67-30E1C58F2A41}" type="datetimeFigureOut">
              <a:rPr lang="ru-RU">
                <a:solidFill>
                  <a:prstClr val="black"/>
                </a:solidFill>
              </a:rPr>
              <a:pPr>
                <a:defRPr/>
              </a:pPr>
              <a:t>25.10.2016</a:t>
            </a:fld>
            <a:endParaRPr lang="ru-RU">
              <a:solidFill>
                <a:prstClr val="black"/>
              </a:solidFill>
            </a:endParaRPr>
          </a:p>
        </p:txBody>
      </p:sp>
      <p:sp>
        <p:nvSpPr>
          <p:cNvPr id="19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Arial" charset="0"/>
              </a:defRPr>
            </a:lvl1pPr>
          </a:lstStyle>
          <a:p>
            <a:pPr>
              <a:defRPr/>
            </a:pPr>
            <a:endParaRPr lang="ru-RU">
              <a:solidFill>
                <a:prstClr val="black"/>
              </a:solidFill>
            </a:endParaRPr>
          </a:p>
        </p:txBody>
      </p:sp>
      <p:sp>
        <p:nvSpPr>
          <p:cNvPr id="19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Arial" charset="0"/>
              </a:defRPr>
            </a:lvl1pPr>
          </a:lstStyle>
          <a:p>
            <a:pPr>
              <a:defRPr/>
            </a:pPr>
            <a:fld id="{3360DB27-F5A4-46CD-AFB4-B3AE9ACF93D9}"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357369897"/>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 id="2147484228" r:id="rId12"/>
    <p:sldLayoutId id="2147484229" r:id="rId13"/>
    <p:sldLayoutId id="2147484230" r:id="rId14"/>
    <p:sldLayoutId id="2147484231" r:id="rId15"/>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34" charset="0"/>
        </a:defRPr>
      </a:lvl2pPr>
      <a:lvl3pPr algn="ctr" rtl="0" eaLnBrk="0" fontAlgn="base" hangingPunct="0">
        <a:spcBef>
          <a:spcPct val="0"/>
        </a:spcBef>
        <a:spcAft>
          <a:spcPct val="0"/>
        </a:spcAft>
        <a:defRPr sz="4400">
          <a:solidFill>
            <a:schemeClr val="tx2"/>
          </a:solidFill>
          <a:latin typeface="Century Gothic" pitchFamily="34" charset="0"/>
        </a:defRPr>
      </a:lvl3pPr>
      <a:lvl4pPr algn="ctr" rtl="0" eaLnBrk="0" fontAlgn="base" hangingPunct="0">
        <a:spcBef>
          <a:spcPct val="0"/>
        </a:spcBef>
        <a:spcAft>
          <a:spcPct val="0"/>
        </a:spcAft>
        <a:defRPr sz="4400">
          <a:solidFill>
            <a:schemeClr val="tx2"/>
          </a:solidFill>
          <a:latin typeface="Century Gothic" pitchFamily="34" charset="0"/>
        </a:defRPr>
      </a:lvl4pPr>
      <a:lvl5pPr algn="ctr" rtl="0" eaLnBrk="0" fontAlgn="base" hangingPunct="0">
        <a:spcBef>
          <a:spcPct val="0"/>
        </a:spcBef>
        <a:spcAft>
          <a:spcPct val="0"/>
        </a:spcAft>
        <a:defRPr sz="4400">
          <a:solidFill>
            <a:schemeClr val="tx2"/>
          </a:solidFill>
          <a:latin typeface="Century Gothic"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1BFB59D4-73C2-4627-A3C1-EE3E2D5AD95C}" type="datetimeFigureOut">
              <a:rPr lang="en-US"/>
              <a:pPr>
                <a:defRPr/>
              </a:pPr>
              <a:t>10/25/2016</a:t>
            </a:fld>
            <a:endParaRPr lang="en-US"/>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CBA4E54-4346-494A-A7F2-161F7E1A2F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37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E7C383DF-9707-4113-8C7C-504EEDC3602B}" type="datetimeFigureOut">
              <a:rPr lang="en-US"/>
              <a:pPr>
                <a:defRPr/>
              </a:pPr>
              <a:t>10/25/2016</a:t>
            </a:fld>
            <a:endParaRPr lang="en-US"/>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3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DFA950B9-1750-4402-B57C-6C97E56C9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16764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6147" name="Rectangle 3"/>
          <p:cNvSpPr>
            <a:spLocks noGrp="1" noChangeArrowheads="1"/>
          </p:cNvSpPr>
          <p:nvPr>
            <p:ph type="body" idx="1"/>
          </p:nvPr>
        </p:nvSpPr>
        <p:spPr bwMode="auto">
          <a:xfrm>
            <a:off x="1143000" y="2971800"/>
            <a:ext cx="6858000" cy="3154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4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C72E06F7-46E2-4F4F-ADF2-4357B8B41130}" type="datetimeFigureOut">
              <a:rPr lang="en-US"/>
              <a:pPr>
                <a:defRPr/>
              </a:pPr>
              <a:t>10/25/2016</a:t>
            </a:fld>
            <a:endParaRPr lang="en-US"/>
          </a:p>
        </p:txBody>
      </p:sp>
      <p:sp>
        <p:nvSpPr>
          <p:cNvPr id="34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4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EFDA819-D6CE-4E60-8A40-F9837F5E74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ctr"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ctr" rtl="0" eaLnBrk="1" fontAlgn="base" hangingPunct="1">
        <a:spcBef>
          <a:spcPct val="20000"/>
        </a:spcBef>
        <a:spcAft>
          <a:spcPct val="0"/>
        </a:spcAft>
        <a:buChar char="–"/>
        <a:defRPr sz="2800">
          <a:solidFill>
            <a:schemeClr val="tx1"/>
          </a:solidFill>
          <a:latin typeface="+mn-lt"/>
        </a:defRPr>
      </a:lvl2pPr>
      <a:lvl3pPr marL="1143000" indent="-228600" algn="ctr" rtl="0" eaLnBrk="1" fontAlgn="base" hangingPunct="1">
        <a:spcBef>
          <a:spcPct val="20000"/>
        </a:spcBef>
        <a:spcAft>
          <a:spcPct val="0"/>
        </a:spcAft>
        <a:buChar char="•"/>
        <a:defRPr sz="2400">
          <a:solidFill>
            <a:schemeClr val="tx1"/>
          </a:solidFill>
          <a:latin typeface="+mn-lt"/>
        </a:defRPr>
      </a:lvl3pPr>
      <a:lvl4pPr marL="1600200" indent="-228600" algn="ctr" rtl="0" eaLnBrk="1" fontAlgn="base" hangingPunct="1">
        <a:spcBef>
          <a:spcPct val="20000"/>
        </a:spcBef>
        <a:spcAft>
          <a:spcPct val="0"/>
        </a:spcAft>
        <a:buChar char="–"/>
        <a:defRPr sz="2000">
          <a:solidFill>
            <a:schemeClr val="tx1"/>
          </a:solidFill>
          <a:latin typeface="+mn-lt"/>
        </a:defRPr>
      </a:lvl4pPr>
      <a:lvl5pPr marL="2057400" indent="-228600" algn="ctr" rtl="0" eaLnBrk="1" fontAlgn="base" hangingPunct="1">
        <a:spcBef>
          <a:spcPct val="20000"/>
        </a:spcBef>
        <a:spcAft>
          <a:spcPct val="0"/>
        </a:spcAft>
        <a:buChar char="»"/>
        <a:defRPr sz="2000">
          <a:solidFill>
            <a:schemeClr val="tx1"/>
          </a:solidFill>
          <a:latin typeface="+mn-lt"/>
        </a:defRPr>
      </a:lvl5pPr>
      <a:lvl6pPr marL="2514600" indent="-228600" algn="ctr" rtl="0" eaLnBrk="1" fontAlgn="base" hangingPunct="1">
        <a:spcBef>
          <a:spcPct val="20000"/>
        </a:spcBef>
        <a:spcAft>
          <a:spcPct val="0"/>
        </a:spcAft>
        <a:buChar char="»"/>
        <a:defRPr sz="2000">
          <a:solidFill>
            <a:schemeClr val="tx1"/>
          </a:solidFill>
          <a:latin typeface="+mn-lt"/>
        </a:defRPr>
      </a:lvl6pPr>
      <a:lvl7pPr marL="2971800" indent="-228600" algn="ctr" rtl="0" eaLnBrk="1" fontAlgn="base" hangingPunct="1">
        <a:spcBef>
          <a:spcPct val="20000"/>
        </a:spcBef>
        <a:spcAft>
          <a:spcPct val="0"/>
        </a:spcAft>
        <a:buChar char="»"/>
        <a:defRPr sz="2000">
          <a:solidFill>
            <a:schemeClr val="tx1"/>
          </a:solidFill>
          <a:latin typeface="+mn-lt"/>
        </a:defRPr>
      </a:lvl7pPr>
      <a:lvl8pPr marL="3429000" indent="-228600" algn="ctr" rtl="0" eaLnBrk="1" fontAlgn="base" hangingPunct="1">
        <a:spcBef>
          <a:spcPct val="20000"/>
        </a:spcBef>
        <a:spcAft>
          <a:spcPct val="0"/>
        </a:spcAft>
        <a:buChar char="»"/>
        <a:defRPr sz="2000">
          <a:solidFill>
            <a:schemeClr val="tx1"/>
          </a:solidFill>
          <a:latin typeface="+mn-lt"/>
        </a:defRPr>
      </a:lvl8pPr>
      <a:lvl9pPr marL="3886200" indent="-228600" algn="ctr"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5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DE15D0F3-5B07-41C5-9B43-480A146685D7}" type="datetimeFigureOut">
              <a:rPr lang="en-US"/>
              <a:pPr>
                <a:defRPr/>
              </a:pPr>
              <a:t>10/25/2016</a:t>
            </a:fld>
            <a:endParaRPr lang="en-US"/>
          </a:p>
        </p:txBody>
      </p:sp>
      <p:sp>
        <p:nvSpPr>
          <p:cNvPr id="35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5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4D5E5BE-EC47-4FA0-99A7-2DE7E35BC9B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fld id="{47027C12-13F2-4294-B1E0-7126471C26BE}" type="datetimeFigureOut">
              <a:rPr lang="en-US"/>
              <a:pPr>
                <a:defRPr/>
              </a:pPr>
              <a:t>10/25/2016</a:t>
            </a:fld>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AA7B8CC2-ABD9-4682-850D-142242A435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5.xml"/><Relationship Id="rId5" Type="http://schemas.openxmlformats.org/officeDocument/2006/relationships/image" Target="../media/image68.jpe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5.xml"/><Relationship Id="rId5" Type="http://schemas.openxmlformats.org/officeDocument/2006/relationships/image" Target="../media/image78.jpeg"/><Relationship Id="rId4"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5.xml"/><Relationship Id="rId5" Type="http://schemas.openxmlformats.org/officeDocument/2006/relationships/image" Target="../media/image87.jpeg"/><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5.xml"/><Relationship Id="rId5" Type="http://schemas.openxmlformats.org/officeDocument/2006/relationships/image" Target="../media/image91.jpeg"/><Relationship Id="rId4" Type="http://schemas.openxmlformats.org/officeDocument/2006/relationships/image" Target="../media/image90.jpeg"/></Relationships>
</file>

<file path=ppt/slides/_rels/slide2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5.xml"/><Relationship Id="rId5" Type="http://schemas.openxmlformats.org/officeDocument/2006/relationships/image" Target="../media/image95.jpeg"/><Relationship Id="rId4" Type="http://schemas.openxmlformats.org/officeDocument/2006/relationships/image" Target="../media/image94.jpeg"/></Relationships>
</file>

<file path=ppt/slides/_rels/slide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5.xml"/><Relationship Id="rId6" Type="http://schemas.openxmlformats.org/officeDocument/2006/relationships/image" Target="../media/image99.jpeg"/><Relationship Id="rId5" Type="http://schemas.openxmlformats.org/officeDocument/2006/relationships/image" Target="../media/image91.jpeg"/><Relationship Id="rId4" Type="http://schemas.openxmlformats.org/officeDocument/2006/relationships/image" Target="../media/image98.jpeg"/></Relationships>
</file>

<file path=ppt/slides/_rels/slide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5.xml"/><Relationship Id="rId4" Type="http://schemas.openxmlformats.org/officeDocument/2006/relationships/image" Target="../media/image102.jpeg"/></Relationships>
</file>

<file path=ppt/slides/_rels/slide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5.xml"/><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0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3050"/>
            <a:ext cx="8363272" cy="995710"/>
          </a:xfrm>
        </p:spPr>
        <p: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Управление </a:t>
            </a:r>
            <a:r>
              <a:rPr lang="ru-RU" sz="1200" b="1" dirty="0">
                <a:solidFill>
                  <a:schemeClr val="tx1"/>
                </a:solidFill>
                <a:latin typeface="Times New Roman" panose="02020603050405020304" pitchFamily="18" charset="0"/>
                <a:cs typeface="Times New Roman" panose="02020603050405020304" pitchFamily="18" charset="0"/>
              </a:rPr>
              <a:t>образования </a:t>
            </a:r>
            <a:r>
              <a:rPr lang="ru-RU" sz="1200" b="1" dirty="0" smtClean="0">
                <a:solidFill>
                  <a:schemeClr val="tx1"/>
                </a:solidFill>
                <a:latin typeface="Times New Roman" panose="02020603050405020304" pitchFamily="18" charset="0"/>
                <a:cs typeface="Times New Roman" panose="02020603050405020304" pitchFamily="18" charset="0"/>
              </a:rPr>
              <a:t>Администрации  </a:t>
            </a:r>
            <a:r>
              <a:rPr lang="ru-RU" sz="1200" b="1" dirty="0">
                <a:solidFill>
                  <a:schemeClr val="tx1"/>
                </a:solidFill>
                <a:latin typeface="Times New Roman" panose="02020603050405020304" pitchFamily="18" charset="0"/>
                <a:cs typeface="Times New Roman" panose="02020603050405020304" pitchFamily="18" charset="0"/>
              </a:rPr>
              <a:t>г. Екатеринбурга</a:t>
            </a:r>
            <a:br>
              <a:rPr lang="ru-RU" sz="1200" b="1"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Муниципальное бюджетное дошкольное образовательное учреждение – детский сад </a:t>
            </a:r>
            <a:br>
              <a:rPr lang="ru-RU" sz="1200" b="1"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компенсирующего вида № 411</a:t>
            </a:r>
            <a:br>
              <a:rPr lang="ru-RU" sz="1200" b="1" dirty="0">
                <a:solidFill>
                  <a:schemeClr val="tx1"/>
                </a:solidFill>
                <a:latin typeface="Times New Roman" panose="02020603050405020304" pitchFamily="18" charset="0"/>
                <a:cs typeface="Times New Roman" panose="02020603050405020304" pitchFamily="18" charset="0"/>
              </a:rPr>
            </a:br>
            <a:r>
              <a:rPr lang="ru-RU" sz="1200" b="1" dirty="0">
                <a:solidFill>
                  <a:schemeClr val="tx1"/>
                </a:solidFill>
                <a:latin typeface="Times New Roman" panose="02020603050405020304" pitchFamily="18" charset="0"/>
                <a:cs typeface="Times New Roman" panose="02020603050405020304" pitchFamily="18" charset="0"/>
              </a:rPr>
              <a:t>620042, г. Екатеринбург, ул. Избирателей, </a:t>
            </a:r>
            <a:r>
              <a:rPr lang="ru-RU" sz="1200" b="1" dirty="0" smtClean="0">
                <a:solidFill>
                  <a:schemeClr val="tx1"/>
                </a:solidFill>
                <a:latin typeface="Times New Roman" panose="02020603050405020304" pitchFamily="18" charset="0"/>
                <a:cs typeface="Times New Roman" panose="02020603050405020304" pitchFamily="18" charset="0"/>
              </a:rPr>
              <a:t>3.    тел. </a:t>
            </a:r>
            <a:r>
              <a:rPr lang="ru-RU" sz="1200" b="1" dirty="0">
                <a:solidFill>
                  <a:schemeClr val="tx1"/>
                </a:solidFill>
                <a:latin typeface="Times New Roman" panose="02020603050405020304" pitchFamily="18" charset="0"/>
                <a:cs typeface="Times New Roman" panose="02020603050405020304" pitchFamily="18" charset="0"/>
              </a:rPr>
              <a:t>(343)320-49-09             E-</a:t>
            </a:r>
            <a:r>
              <a:rPr lang="ru-RU" sz="1200" b="1" dirty="0" err="1">
                <a:solidFill>
                  <a:schemeClr val="tx1"/>
                </a:solidFill>
                <a:latin typeface="Times New Roman" panose="02020603050405020304" pitchFamily="18" charset="0"/>
                <a:cs typeface="Times New Roman" panose="02020603050405020304" pitchFamily="18" charset="0"/>
              </a:rPr>
              <a:t>mail</a:t>
            </a:r>
            <a:r>
              <a:rPr lang="ru-RU" sz="1200" b="1" dirty="0">
                <a:solidFill>
                  <a:schemeClr val="tx1"/>
                </a:solidFill>
                <a:latin typeface="Times New Roman" panose="02020603050405020304" pitchFamily="18" charset="0"/>
                <a:cs typeface="Times New Roman" panose="02020603050405020304" pitchFamily="18" charset="0"/>
              </a:rPr>
              <a:t>: mdou.411@yandex.ru</a:t>
            </a:r>
            <a:br>
              <a:rPr lang="ru-RU" sz="1200" b="1" dirty="0">
                <a:solidFill>
                  <a:schemeClr val="tx1"/>
                </a:solidFill>
                <a:latin typeface="Times New Roman" panose="02020603050405020304" pitchFamily="18" charset="0"/>
                <a:cs typeface="Times New Roman" panose="02020603050405020304" pitchFamily="18" charset="0"/>
              </a:rPr>
            </a:br>
            <a:endParaRPr lang="ru-RU" sz="1200" b="1" dirty="0">
              <a:solidFill>
                <a:schemeClr val="tx1"/>
              </a:solidFill>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a:xfrm>
            <a:off x="395536" y="1484784"/>
            <a:ext cx="8291264" cy="4641379"/>
          </a:xfrm>
        </p:spPr>
        <p:txBody>
          <a:bodyPr/>
          <a:lstStyle/>
          <a:p>
            <a:pPr marL="0" indent="0" algn="ctr">
              <a:lnSpc>
                <a:spcPct val="115000"/>
              </a:lnSpc>
              <a:spcAft>
                <a:spcPts val="0"/>
              </a:spcAft>
              <a:buNone/>
            </a:pPr>
            <a:r>
              <a:rPr lang="ru-RU" sz="2400" i="1" dirty="0">
                <a:latin typeface="Times New Roman"/>
                <a:ea typeface="Times New Roman"/>
              </a:rPr>
              <a:t>Г</a:t>
            </a:r>
            <a:r>
              <a:rPr lang="ru-RU" sz="2400" i="1" dirty="0" smtClean="0">
                <a:latin typeface="Times New Roman"/>
                <a:ea typeface="Times New Roman"/>
              </a:rPr>
              <a:t>ородская интеллектуально-познавательная игра-конкурс </a:t>
            </a:r>
            <a:r>
              <a:rPr lang="ru-RU" sz="2400" i="1" dirty="0">
                <a:solidFill>
                  <a:srgbClr val="FF0000"/>
                </a:solidFill>
                <a:latin typeface="Times New Roman"/>
                <a:ea typeface="Times New Roman"/>
              </a:rPr>
              <a:t>«Люблю Урал – мой край </a:t>
            </a:r>
            <a:r>
              <a:rPr lang="ru-RU" sz="2400" i="1" dirty="0" smtClean="0">
                <a:solidFill>
                  <a:srgbClr val="FF0000"/>
                </a:solidFill>
                <a:latin typeface="Times New Roman"/>
                <a:ea typeface="Times New Roman"/>
              </a:rPr>
              <a:t>родной»</a:t>
            </a:r>
            <a:r>
              <a:rPr lang="ru-RU" sz="2400" dirty="0">
                <a:solidFill>
                  <a:srgbClr val="FF0000"/>
                </a:solidFill>
                <a:latin typeface="Times New Roman"/>
                <a:ea typeface="Times New Roman"/>
              </a:rPr>
              <a:t/>
            </a:r>
            <a:br>
              <a:rPr lang="ru-RU" sz="2400" dirty="0">
                <a:solidFill>
                  <a:srgbClr val="FF0000"/>
                </a:solidFill>
                <a:latin typeface="Times New Roman"/>
                <a:ea typeface="Times New Roman"/>
              </a:rPr>
            </a:br>
            <a:r>
              <a:rPr lang="ru-RU" sz="2400" i="1" dirty="0" smtClean="0">
                <a:latin typeface="Times New Roman"/>
                <a:ea typeface="Times New Roman"/>
              </a:rPr>
              <a:t>Направление </a:t>
            </a:r>
            <a:r>
              <a:rPr lang="ru-RU" sz="2400" i="1" dirty="0">
                <a:latin typeface="Times New Roman"/>
                <a:ea typeface="Times New Roman"/>
              </a:rPr>
              <a:t>«Екатеринбург </a:t>
            </a:r>
            <a:r>
              <a:rPr lang="ru-RU" sz="2400" i="1" dirty="0" smtClean="0">
                <a:latin typeface="Times New Roman"/>
                <a:ea typeface="Times New Roman"/>
              </a:rPr>
              <a:t>театральный»</a:t>
            </a:r>
          </a:p>
          <a:p>
            <a:pPr marL="0" indent="0" algn="ctr">
              <a:lnSpc>
                <a:spcPct val="115000"/>
              </a:lnSpc>
              <a:spcAft>
                <a:spcPts val="0"/>
              </a:spcAft>
              <a:buNone/>
            </a:pPr>
            <a:r>
              <a:rPr lang="ru-RU" sz="2800" b="1" dirty="0" smtClean="0">
                <a:gradFill>
                  <a:gsLst>
                    <a:gs pos="0">
                      <a:srgbClr val="FC7B79"/>
                    </a:gs>
                    <a:gs pos="75000">
                      <a:srgbClr val="CF2C28"/>
                    </a:gs>
                    <a:gs pos="100000">
                      <a:srgbClr val="C90000"/>
                    </a:gs>
                  </a:gsLst>
                  <a:lin ang="5400000" scaled="0"/>
                </a:gradFill>
                <a:effectLst>
                  <a:outerShdw blurRad="50800" dist="39002" dir="5460000" algn="tl">
                    <a:srgbClr val="000000">
                      <a:alpha val="38000"/>
                    </a:srgbClr>
                  </a:outerShdw>
                </a:effectLst>
                <a:latin typeface="Times New Roman"/>
                <a:ea typeface="Times New Roman"/>
              </a:rPr>
              <a:t>Проект </a:t>
            </a:r>
            <a:r>
              <a:rPr lang="ru-RU" sz="2800" b="1" dirty="0">
                <a:gradFill>
                  <a:gsLst>
                    <a:gs pos="0">
                      <a:srgbClr val="FC7B79"/>
                    </a:gs>
                    <a:gs pos="75000">
                      <a:srgbClr val="CF2C28"/>
                    </a:gs>
                    <a:gs pos="100000">
                      <a:srgbClr val="C90000"/>
                    </a:gs>
                  </a:gsLst>
                  <a:lin ang="5400000" scaled="0"/>
                </a:gradFill>
                <a:effectLst>
                  <a:outerShdw blurRad="50800" dist="39002" dir="5460000" algn="tl">
                    <a:srgbClr val="000000">
                      <a:alpha val="38000"/>
                    </a:srgbClr>
                  </a:outerShdw>
                </a:effectLst>
                <a:latin typeface="Times New Roman"/>
                <a:ea typeface="Times New Roman"/>
              </a:rPr>
              <a:t>«Сказы Бажова в Театре Кукол</a:t>
            </a:r>
            <a:r>
              <a:rPr lang="ru-RU" sz="2800" b="1" dirty="0" smtClean="0">
                <a:gradFill>
                  <a:gsLst>
                    <a:gs pos="0">
                      <a:srgbClr val="FC7B79"/>
                    </a:gs>
                    <a:gs pos="75000">
                      <a:srgbClr val="CF2C28"/>
                    </a:gs>
                    <a:gs pos="100000">
                      <a:srgbClr val="C90000"/>
                    </a:gs>
                  </a:gsLst>
                  <a:lin ang="5400000" scaled="0"/>
                </a:gradFill>
                <a:effectLst>
                  <a:outerShdw blurRad="50800" dist="39002" dir="5460000" algn="tl">
                    <a:srgbClr val="000000">
                      <a:alpha val="38000"/>
                    </a:srgbClr>
                  </a:outerShdw>
                </a:effectLst>
                <a:latin typeface="Times New Roman"/>
                <a:ea typeface="Times New Roman"/>
              </a:rPr>
              <a:t>»</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                                                       </a:t>
            </a:r>
            <a:r>
              <a:rPr lang="ru-RU" sz="1400" b="1" dirty="0" smtClean="0">
                <a:solidFill>
                  <a:srgbClr val="FF0000"/>
                </a:solidFill>
                <a:effectLst>
                  <a:outerShdw blurRad="50800" dist="39002" dir="5460000" algn="tl">
                    <a:srgbClr val="000000">
                      <a:alpha val="38000"/>
                    </a:srgbClr>
                  </a:outerShdw>
                </a:effectLst>
                <a:latin typeface="Times New Roman"/>
                <a:ea typeface="Times New Roman"/>
              </a:rPr>
              <a:t>Участники: </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воспитанники МБДОУ, родители.</a:t>
            </a:r>
          </a:p>
          <a:p>
            <a:pPr marL="0" indent="0" algn="r">
              <a:lnSpc>
                <a:spcPct val="115000"/>
              </a:lnSpc>
              <a:spcAft>
                <a:spcPts val="0"/>
              </a:spcAft>
              <a:buNone/>
            </a:pPr>
            <a:r>
              <a:rPr lang="ru-RU" sz="1400" b="1" dirty="0" smtClean="0">
                <a:solidFill>
                  <a:srgbClr val="FF0000"/>
                </a:solidFill>
                <a:effectLst>
                  <a:outerShdw blurRad="50800" dist="39002" dir="5460000" algn="tl">
                    <a:srgbClr val="000000">
                      <a:alpha val="38000"/>
                    </a:srgbClr>
                  </a:outerShdw>
                </a:effectLst>
                <a:latin typeface="Times New Roman"/>
                <a:ea typeface="Times New Roman"/>
              </a:rPr>
              <a:t>Организаторы:</a:t>
            </a:r>
          </a:p>
          <a:p>
            <a:pPr marL="0" indent="0" algn="r">
              <a:lnSpc>
                <a:spcPct val="115000"/>
              </a:lnSpc>
              <a:spcAft>
                <a:spcPts val="0"/>
              </a:spcAft>
              <a:buNone/>
            </a:pPr>
            <a:r>
              <a:rPr lang="ru-RU" sz="1400" b="1" dirty="0" err="1" smtClean="0">
                <a:effectLst>
                  <a:outerShdw blurRad="50800" dist="39002" dir="5460000" algn="tl">
                    <a:srgbClr val="000000">
                      <a:alpha val="38000"/>
                    </a:srgbClr>
                  </a:outerShdw>
                </a:effectLst>
                <a:latin typeface="Times New Roman"/>
                <a:ea typeface="Times New Roman"/>
              </a:rPr>
              <a:t>Усанина</a:t>
            </a:r>
            <a:r>
              <a:rPr lang="ru-RU" sz="1400" b="1" dirty="0" smtClean="0">
                <a:effectLst>
                  <a:outerShdw blurRad="50800" dist="39002" dir="5460000" algn="tl">
                    <a:srgbClr val="000000">
                      <a:alpha val="38000"/>
                    </a:srgbClr>
                  </a:outerShdw>
                </a:effectLst>
                <a:latin typeface="Times New Roman"/>
                <a:ea typeface="Times New Roman"/>
              </a:rPr>
              <a:t> Т.А., воспитатель</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Трошина Н.Н., воспитатель</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Мелинг Л.Э., учитель-дефектолог</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Калина О.С., учитель-дефектолог</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Солонец Л.Н., муз. руководитель</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Харинова О.Ю., зам.зав. по ВМР</a:t>
            </a:r>
          </a:p>
          <a:p>
            <a:pPr marL="0" indent="0" algn="r">
              <a:lnSpc>
                <a:spcPct val="115000"/>
              </a:lnSpc>
              <a:spcAft>
                <a:spcPts val="0"/>
              </a:spcAft>
              <a:buNone/>
            </a:pPr>
            <a:r>
              <a:rPr lang="ru-RU" sz="1400" b="1" dirty="0" smtClean="0">
                <a:effectLst>
                  <a:outerShdw blurRad="50800" dist="39002" dir="5460000" algn="tl">
                    <a:srgbClr val="000000">
                      <a:alpha val="38000"/>
                    </a:srgbClr>
                  </a:outerShdw>
                </a:effectLst>
                <a:latin typeface="Times New Roman"/>
                <a:ea typeface="Times New Roman"/>
              </a:rPr>
              <a:t> </a:t>
            </a:r>
          </a:p>
          <a:p>
            <a:pPr marL="0" indent="0" algn="r">
              <a:lnSpc>
                <a:spcPct val="115000"/>
              </a:lnSpc>
              <a:spcAft>
                <a:spcPts val="0"/>
              </a:spcAft>
              <a:buNone/>
            </a:pPr>
            <a:endParaRPr lang="ru-RU" sz="1400" dirty="0">
              <a:latin typeface="Times New Roman"/>
              <a:ea typeface="Times New Roman"/>
            </a:endParaRPr>
          </a:p>
          <a:p>
            <a:pPr marL="0" indent="0" algn="ctr">
              <a:lnSpc>
                <a:spcPct val="115000"/>
              </a:lnSpc>
              <a:spcAft>
                <a:spcPts val="0"/>
              </a:spcAft>
              <a:buNone/>
            </a:pPr>
            <a:endParaRPr lang="ru-RU" sz="2400" dirty="0">
              <a:latin typeface="Times New Roman"/>
              <a:ea typeface="Times New Roman"/>
            </a:endParaRPr>
          </a:p>
          <a:p>
            <a:pPr>
              <a:buNone/>
            </a:pPr>
            <a:endParaRPr lang="ru-RU" dirty="0"/>
          </a:p>
        </p:txBody>
      </p:sp>
      <p:sp>
        <p:nvSpPr>
          <p:cNvPr id="9" name="Текст 8"/>
          <p:cNvSpPr>
            <a:spLocks noGrp="1"/>
          </p:cNvSpPr>
          <p:nvPr>
            <p:ph type="body" sz="half" idx="2"/>
          </p:nvPr>
        </p:nvSpPr>
        <p:spPr>
          <a:xfrm>
            <a:off x="755576" y="3861048"/>
            <a:ext cx="3888432" cy="2265115"/>
          </a:xfrm>
        </p:spPr>
        <p:txBody>
          <a:bodyPr/>
          <a:lstStyle/>
          <a:p>
            <a:endParaRPr lang="ru-RU" dirty="0"/>
          </a:p>
        </p:txBody>
      </p:sp>
      <p:sp>
        <p:nvSpPr>
          <p:cNvPr id="6" name="Объект 4"/>
          <p:cNvSpPr txBox="1">
            <a:spLocks/>
          </p:cNvSpPr>
          <p:nvPr/>
        </p:nvSpPr>
        <p:spPr bwMode="auto">
          <a:xfrm>
            <a:off x="4572000" y="3645024"/>
            <a:ext cx="4197152" cy="2880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15000"/>
              </a:lnSpc>
              <a:spcBef>
                <a:spcPct val="20000"/>
              </a:spcBef>
              <a:spcAft>
                <a:spcPts val="0"/>
              </a:spcAft>
              <a:buClrTx/>
              <a:buSzTx/>
              <a:buFontTx/>
              <a:buNone/>
              <a:tabLst/>
              <a:defRPr/>
            </a:pPr>
            <a:endParaRPr kumimoji="0" lang="ru-RU" sz="2400" b="0" i="0" u="none" strike="noStrike" kern="0" cap="none" spc="0" normalizeH="0" baseline="0" noProof="0" dirty="0" smtClean="0">
              <a:ln>
                <a:noFill/>
              </a:ln>
              <a:solidFill>
                <a:schemeClr val="tx1"/>
              </a:solidFill>
              <a:effectLst/>
              <a:uLnTx/>
              <a:uFillTx/>
              <a:latin typeface="Times New Roman"/>
              <a:ea typeface="Times New Roman"/>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ru-RU" sz="3200" b="0" i="0" u="none" strike="noStrike" kern="0" cap="none" spc="0" normalizeH="0" baseline="0" noProof="0" dirty="0">
              <a:ln>
                <a:noFill/>
              </a:ln>
              <a:solidFill>
                <a:schemeClr val="tx1"/>
              </a:solidFill>
              <a:effectLst/>
              <a:uLnTx/>
              <a:uFillTx/>
              <a:latin typeface="+mn-lt"/>
              <a:ea typeface="+mn-ea"/>
              <a:cs typeface="+mn-cs"/>
            </a:endParaRPr>
          </a:p>
        </p:txBody>
      </p:sp>
      <p:pic>
        <p:nvPicPr>
          <p:cNvPr id="1026" name="Picture 2" descr="C:\Users\1\AppData\Local\Temp\Rar$DIa0.649\_DSC07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501007"/>
            <a:ext cx="4578289" cy="30521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49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74638"/>
            <a:ext cx="8229600" cy="1498178"/>
          </a:xfrm>
        </p:spPr>
        <p:txBody>
          <a:bodyPr/>
          <a:lstStyle/>
          <a:p>
            <a:r>
              <a:rPr lang="ru-RU" sz="3200" dirty="0" smtClean="0">
                <a:solidFill>
                  <a:srgbClr val="FF0000"/>
                </a:solidFill>
                <a:latin typeface="Bookman Old Style" pitchFamily="18" charset="0"/>
              </a:rPr>
              <a:t>Узнали о спектаклях по Бажову П.П.:</a:t>
            </a:r>
            <a:br>
              <a:rPr lang="ru-RU" sz="3200" dirty="0" smtClean="0">
                <a:solidFill>
                  <a:srgbClr val="FF0000"/>
                </a:solidFill>
                <a:latin typeface="Bookman Old Style" pitchFamily="18" charset="0"/>
              </a:rPr>
            </a:br>
            <a:r>
              <a:rPr lang="ru-RU" sz="1800" b="1" dirty="0" smtClean="0">
                <a:solidFill>
                  <a:srgbClr val="00B050"/>
                </a:solidFill>
                <a:latin typeface="Bookman Old Style" pitchFamily="18" charset="0"/>
              </a:rPr>
              <a:t>«Каменный цветок», «Медной горы Хозяйка», «Серебряное Копытце», «Малахитовая шкатулка»</a:t>
            </a:r>
            <a:r>
              <a:rPr lang="ru-RU" sz="3200" b="1" dirty="0" smtClean="0">
                <a:solidFill>
                  <a:srgbClr val="00B050"/>
                </a:solidFill>
              </a:rPr>
              <a:t/>
            </a:r>
            <a:br>
              <a:rPr lang="ru-RU" sz="3200" b="1" dirty="0" smtClean="0">
                <a:solidFill>
                  <a:srgbClr val="00B050"/>
                </a:solidFill>
              </a:rPr>
            </a:br>
            <a:endParaRPr lang="ru-RU" sz="3200" b="1" dirty="0">
              <a:solidFill>
                <a:srgbClr val="00B050"/>
              </a:solidFill>
            </a:endParaRPr>
          </a:p>
        </p:txBody>
      </p:sp>
      <p:pic>
        <p:nvPicPr>
          <p:cNvPr id="1026" name="Picture 2" descr="C:\Users\Пользователь\Desktop\1.jpg"/>
          <p:cNvPicPr>
            <a:picLocks noGrp="1" noChangeAspect="1" noChangeArrowheads="1"/>
          </p:cNvPicPr>
          <p:nvPr>
            <p:ph sz="quarter" idx="1"/>
          </p:nvPr>
        </p:nvPicPr>
        <p:blipFill>
          <a:blip r:embed="rId2" cstate="print"/>
          <a:srcRect/>
          <a:stretch>
            <a:fillRect/>
          </a:stretch>
        </p:blipFill>
        <p:spPr bwMode="auto">
          <a:xfrm>
            <a:off x="683568" y="1772816"/>
            <a:ext cx="3146114" cy="2088232"/>
          </a:xfrm>
          <a:prstGeom prst="rect">
            <a:avLst/>
          </a:prstGeom>
          <a:ln>
            <a:noFill/>
          </a:ln>
          <a:effectLst>
            <a:outerShdw blurRad="292100" dist="139700" dir="2700000" algn="tl" rotWithShape="0">
              <a:srgbClr val="333333">
                <a:alpha val="65000"/>
              </a:srgbClr>
            </a:outerShdw>
          </a:effectLst>
        </p:spPr>
      </p:pic>
      <p:pic>
        <p:nvPicPr>
          <p:cNvPr id="1027" name="Picture 3" descr="C:\Users\Пользователь\Desktop\2.jpg"/>
          <p:cNvPicPr>
            <a:picLocks noGrp="1" noChangeAspect="1" noChangeArrowheads="1"/>
          </p:cNvPicPr>
          <p:nvPr>
            <p:ph sz="quarter" idx="2"/>
          </p:nvPr>
        </p:nvPicPr>
        <p:blipFill>
          <a:blip r:embed="rId3" cstate="print"/>
          <a:srcRect/>
          <a:stretch>
            <a:fillRect/>
          </a:stretch>
        </p:blipFill>
        <p:spPr bwMode="auto">
          <a:xfrm>
            <a:off x="5436096" y="1772816"/>
            <a:ext cx="3184754" cy="2119883"/>
          </a:xfrm>
          <a:prstGeom prst="rect">
            <a:avLst/>
          </a:prstGeom>
          <a:ln>
            <a:noFill/>
          </a:ln>
          <a:effectLst>
            <a:outerShdw blurRad="292100" dist="139700" dir="2700000" algn="tl" rotWithShape="0">
              <a:srgbClr val="333333">
                <a:alpha val="65000"/>
              </a:srgbClr>
            </a:outerShdw>
          </a:effectLst>
        </p:spPr>
      </p:pic>
      <p:pic>
        <p:nvPicPr>
          <p:cNvPr id="1028" name="Picture 4" descr="C:\Users\Пользователь\Desktop\3.jpg"/>
          <p:cNvPicPr>
            <a:picLocks noGrp="1" noChangeAspect="1" noChangeArrowheads="1"/>
          </p:cNvPicPr>
          <p:nvPr>
            <p:ph sz="quarter" idx="3"/>
          </p:nvPr>
        </p:nvPicPr>
        <p:blipFill>
          <a:blip r:embed="rId4" cstate="print"/>
          <a:srcRect/>
          <a:stretch>
            <a:fillRect/>
          </a:stretch>
        </p:blipFill>
        <p:spPr bwMode="auto">
          <a:xfrm>
            <a:off x="539552" y="4293096"/>
            <a:ext cx="3295001" cy="2187575"/>
          </a:xfrm>
          <a:prstGeom prst="rect">
            <a:avLst/>
          </a:prstGeom>
          <a:ln>
            <a:noFill/>
          </a:ln>
          <a:effectLst>
            <a:outerShdw blurRad="292100" dist="139700" dir="2700000" algn="tl" rotWithShape="0">
              <a:srgbClr val="333333">
                <a:alpha val="65000"/>
              </a:srgbClr>
            </a:outerShdw>
          </a:effectLst>
        </p:spPr>
      </p:pic>
      <p:pic>
        <p:nvPicPr>
          <p:cNvPr id="1029" name="Picture 5" descr="C:\Users\Пользователь\Desktop\4.jpg"/>
          <p:cNvPicPr>
            <a:picLocks noGrp="1" noChangeAspect="1" noChangeArrowheads="1"/>
          </p:cNvPicPr>
          <p:nvPr>
            <p:ph sz="quarter" idx="4"/>
          </p:nvPr>
        </p:nvPicPr>
        <p:blipFill>
          <a:blip r:embed="rId5" cstate="print"/>
          <a:srcRect/>
          <a:stretch>
            <a:fillRect/>
          </a:stretch>
        </p:blipFill>
        <p:spPr bwMode="auto">
          <a:xfrm>
            <a:off x="5364088" y="4293096"/>
            <a:ext cx="3284647" cy="2187575"/>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3200" dirty="0" smtClean="0">
                <a:solidFill>
                  <a:srgbClr val="FF0000"/>
                </a:solidFill>
                <a:latin typeface="Bookman Old Style" pitchFamily="18" charset="0"/>
              </a:rPr>
              <a:t>Узнали о профессиях в театре:</a:t>
            </a:r>
            <a:endParaRPr lang="ru-RU" sz="3200" dirty="0">
              <a:solidFill>
                <a:srgbClr val="FF0000"/>
              </a:solidFill>
              <a:latin typeface="Bookman Old Style" pitchFamily="18" charset="0"/>
            </a:endParaRPr>
          </a:p>
        </p:txBody>
      </p:sp>
      <p:pic>
        <p:nvPicPr>
          <p:cNvPr id="1026" name="Picture 2" descr="C:\Users\1\Desktop\1.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2914650" cy="218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1\Desktop\2.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1340768"/>
            <a:ext cx="2914650" cy="218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C:\Users\1\Desktop\3.jpg"/>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3933056"/>
            <a:ext cx="2916766" cy="2187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descr="C:\Users\1\Desktop\5.jpg"/>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860032" y="3933056"/>
            <a:ext cx="2904434" cy="2175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dirty="0" smtClean="0">
                <a:solidFill>
                  <a:srgbClr val="FF0000"/>
                </a:solidFill>
                <a:latin typeface="Bookman Old Style" panose="02050604050505020204" pitchFamily="18" charset="0"/>
              </a:rPr>
              <a:t>Для этого мы…</a:t>
            </a:r>
            <a:br>
              <a:rPr lang="ru-RU" dirty="0" smtClean="0">
                <a:solidFill>
                  <a:srgbClr val="FF0000"/>
                </a:solidFill>
                <a:latin typeface="Bookman Old Style" panose="02050604050505020204" pitchFamily="18" charset="0"/>
              </a:rPr>
            </a:br>
            <a:r>
              <a:rPr lang="ru-RU" sz="2400" dirty="0" smtClean="0">
                <a:solidFill>
                  <a:srgbClr val="00B050"/>
                </a:solidFill>
                <a:latin typeface="Bookman Old Style" panose="02050604050505020204" pitchFamily="18" charset="0"/>
              </a:rPr>
              <a:t>побывали на экскурсии в музее</a:t>
            </a:r>
            <a:endParaRPr lang="ru-RU" sz="2400" dirty="0">
              <a:solidFill>
                <a:srgbClr val="00B050"/>
              </a:solidFill>
              <a:latin typeface="Bookman Old Style" panose="02050604050505020204" pitchFamily="18" charset="0"/>
            </a:endParaRPr>
          </a:p>
        </p:txBody>
      </p:sp>
      <p:pic>
        <p:nvPicPr>
          <p:cNvPr id="2050" name="Picture 2" descr="C:\Users\1\Desktop\УРАЛ 2016\Виды театра\3гр экскурсия\_DSC0609.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37146" y="1600200"/>
            <a:ext cx="3278707"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1\Desktop\УРАЛ 2016\Виды театра\3гр экскурсия\_DSC0618.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027585" y="1600200"/>
            <a:ext cx="3279830"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Users\1\Desktop\УРАЛ 2016\Виды театра\3гр экскурсия\_DSC0627.jpg"/>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836238" y="3938588"/>
            <a:ext cx="3280523"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C:\Users\1\Desktop\УРАЛ 2016\Виды театра\3гр экскурсия\_DSC0613.jpg"/>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5026964" y="3938588"/>
            <a:ext cx="3281071"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0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endParaRPr lang="ru-RU" dirty="0"/>
          </a:p>
        </p:txBody>
      </p:sp>
      <p:sp>
        <p:nvSpPr>
          <p:cNvPr id="3" name="Объект 2"/>
          <p:cNvSpPr>
            <a:spLocks noGrp="1"/>
          </p:cNvSpPr>
          <p:nvPr>
            <p:ph sz="quarter" idx="1"/>
          </p:nvPr>
        </p:nvSpPr>
        <p:spPr/>
        <p:txBody>
          <a:bodyPr/>
          <a:lstStyle/>
          <a:p>
            <a:endParaRPr lang="ru-RU" dirty="0"/>
          </a:p>
        </p:txBody>
      </p:sp>
      <p:sp>
        <p:nvSpPr>
          <p:cNvPr id="5" name="Объект 4"/>
          <p:cNvSpPr>
            <a:spLocks noGrp="1"/>
          </p:cNvSpPr>
          <p:nvPr>
            <p:ph sz="quarter" idx="3"/>
          </p:nvPr>
        </p:nvSpPr>
        <p:spPr/>
        <p:txBody>
          <a:bodyPr/>
          <a:lstStyle/>
          <a:p>
            <a:endParaRPr lang="ru-RU" dirty="0"/>
          </a:p>
        </p:txBody>
      </p:sp>
      <p:sp>
        <p:nvSpPr>
          <p:cNvPr id="6" name="Объект 5"/>
          <p:cNvSpPr>
            <a:spLocks noGrp="1"/>
          </p:cNvSpPr>
          <p:nvPr>
            <p:ph sz="quarter" idx="4"/>
          </p:nvPr>
        </p:nvSpPr>
        <p:spPr/>
        <p:txBody>
          <a:bodyPr/>
          <a:lstStyle/>
          <a:p>
            <a:endParaRPr lang="ru-RU" dirty="0"/>
          </a:p>
        </p:txBody>
      </p:sp>
      <p:pic>
        <p:nvPicPr>
          <p:cNvPr id="3074" name="Picture 2" descr="C:\Users\1\Desktop\УРАЛ 2016\Фото\20161008_1553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312587"/>
            <a:ext cx="3240360" cy="243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Users\1\Desktop\УРАЛ 2016\Фото\20161008_1556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104330" y="2599120"/>
            <a:ext cx="3100400" cy="2325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descr="C:\Users\1\Desktop\УРАЛ 2016\Фото\20161008_1705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896404"/>
            <a:ext cx="3528392" cy="26462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C:\Users\1\Desktop\УРАЛ 2016\Виды театра\3гр экскурсия\_DSC0610.jpg"/>
          <p:cNvPicPr>
            <a:picLocks noGrp="1" noChangeAspect="1" noChangeArrowheads="1"/>
          </p:cNvPicPr>
          <p:nvPr>
            <p:ph sz="quarter" idx="2"/>
          </p:nvPr>
        </p:nvPicPr>
        <p:blipFill>
          <a:blip r:embed="rId5" cstate="print">
            <a:extLst>
              <a:ext uri="{28A0092B-C50C-407E-A947-70E740481C1C}">
                <a14:useLocalDpi xmlns:a14="http://schemas.microsoft.com/office/drawing/2010/main" val="0"/>
              </a:ext>
            </a:extLst>
          </a:blip>
          <a:srcRect/>
          <a:stretch>
            <a:fillRect/>
          </a:stretch>
        </p:blipFill>
        <p:spPr bwMode="auto">
          <a:xfrm>
            <a:off x="5105731" y="312587"/>
            <a:ext cx="3645405" cy="24302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1\Desktop\УРАЛ 2016\Фото\20161008_15542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248" y="3844064"/>
            <a:ext cx="3563888" cy="2672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72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Посетили спектакли по П.П. Бажову в театрах города</a:t>
            </a:r>
            <a:endParaRPr lang="ru-RU" sz="2400" dirty="0">
              <a:solidFill>
                <a:srgbClr val="00B050"/>
              </a:solidFill>
              <a:latin typeface="Bookman Old Style" panose="02050604050505020204" pitchFamily="18" charset="0"/>
            </a:endParaRPr>
          </a:p>
        </p:txBody>
      </p:sp>
      <p:sp>
        <p:nvSpPr>
          <p:cNvPr id="6" name="Объект 5"/>
          <p:cNvSpPr>
            <a:spLocks noGrp="1"/>
          </p:cNvSpPr>
          <p:nvPr>
            <p:ph sz="quarter" idx="4"/>
          </p:nvPr>
        </p:nvSpPr>
        <p:spPr/>
        <p:txBody>
          <a:bodyPr/>
          <a:lstStyle/>
          <a:p>
            <a:endParaRPr lang="ru-RU" dirty="0"/>
          </a:p>
        </p:txBody>
      </p:sp>
      <p:pic>
        <p:nvPicPr>
          <p:cNvPr id="3074" name="Picture 2" descr="C:\Users\1\Desktop\УРАЛ 2016\Виды театра\3гр экскурсия\_DSC0632.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40768"/>
            <a:ext cx="3279259"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3" descr="C:\Users\1\AppData\Local\Temp\Rar$DIa0.474\P1000365.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6321022" y="1124744"/>
            <a:ext cx="2476240" cy="2417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7" name="Picture 5"/>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437112"/>
            <a:ext cx="3335922"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descr="C:\Users\1\AppData\Local\Temp\Rar$DIa0.431\IMAG17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9912" y="2204864"/>
            <a:ext cx="2010051" cy="3356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descr="C:\Users\1\AppData\Local\Temp\Rar$DIa0.813\IMAG1743-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7360" y="3883360"/>
            <a:ext cx="2713094" cy="27089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022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11560" y="188640"/>
            <a:ext cx="8075240" cy="1228998"/>
          </a:xfrm>
        </p:spPr>
        <p:txBody>
          <a:bodyPr/>
          <a:lstStyle/>
          <a:p>
            <a:r>
              <a:rPr lang="ru-RU" sz="2400" dirty="0" smtClean="0">
                <a:solidFill>
                  <a:srgbClr val="00B050"/>
                </a:solidFill>
                <a:latin typeface="Bookman Old Style" panose="02050604050505020204" pitchFamily="18" charset="0"/>
              </a:rPr>
              <a:t>Оформили уголок Бажова в познавательном Центре группы</a:t>
            </a:r>
            <a:endParaRPr lang="ru-RU" sz="2400" dirty="0">
              <a:solidFill>
                <a:srgbClr val="00B050"/>
              </a:solidFill>
              <a:latin typeface="Bookman Old Style" panose="02050604050505020204" pitchFamily="18" charset="0"/>
            </a:endParaRPr>
          </a:p>
        </p:txBody>
      </p:sp>
      <p:pic>
        <p:nvPicPr>
          <p:cNvPr id="6146" name="Picture 2" descr="C:\Users\1\Desktop\УРАЛ 2016\Фото\Викторина\IMG_6556.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3590527" cy="26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7" name="Picture 3" descr="C:\Users\1\Desktop\УРАЛ 2016\Фото\Викторина\IMG_6552.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5292080" y="1556792"/>
            <a:ext cx="3494517" cy="2620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890620" y="3950140"/>
            <a:ext cx="2194179" cy="288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Users\1\Desktop\УРАЛ 2016\Фото\Викторина\IMG_6551.JPG"/>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4932040" y="4293096"/>
            <a:ext cx="2916766" cy="2187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26730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Читали сказы Бажова, рассматривали иллюстрации</a:t>
            </a:r>
            <a:endParaRPr lang="ru-RU" sz="2400" dirty="0">
              <a:solidFill>
                <a:srgbClr val="00B050"/>
              </a:solidFill>
              <a:latin typeface="Bookman Old Style" panose="02050604050505020204" pitchFamily="18" charset="0"/>
            </a:endParaRPr>
          </a:p>
        </p:txBody>
      </p:sp>
      <p:sp>
        <p:nvSpPr>
          <p:cNvPr id="6" name="Объект 5"/>
          <p:cNvSpPr>
            <a:spLocks noGrp="1"/>
          </p:cNvSpPr>
          <p:nvPr>
            <p:ph sz="quarter" idx="4"/>
          </p:nvPr>
        </p:nvSpPr>
        <p:spPr/>
        <p:txBody>
          <a:bodyPr/>
          <a:lstStyle/>
          <a:p>
            <a:endParaRPr lang="ru-RU" dirty="0"/>
          </a:p>
        </p:txBody>
      </p:sp>
      <p:pic>
        <p:nvPicPr>
          <p:cNvPr id="5124" name="Picture 4" descr="http://static.ozone.ru/multimedia/books_covers/10131356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788063">
            <a:off x="704936" y="1055257"/>
            <a:ext cx="1987420" cy="2880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Объект 9"/>
          <p:cNvSpPr>
            <a:spLocks noGrp="1"/>
          </p:cNvSpPr>
          <p:nvPr>
            <p:ph sz="quarter" idx="1"/>
          </p:nvPr>
        </p:nvSpPr>
        <p:spPr/>
        <p:txBody>
          <a:bodyPr/>
          <a:lstStyle/>
          <a:p>
            <a:endParaRPr lang="ru-RU" dirty="0"/>
          </a:p>
        </p:txBody>
      </p:sp>
      <p:pic>
        <p:nvPicPr>
          <p:cNvPr id="5125" name="Picture 5"/>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3887670" y="1412776"/>
            <a:ext cx="1419472" cy="21859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http://pm-plus.ru/images/731926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16536">
            <a:off x="6255412" y="1057994"/>
            <a:ext cx="2160240" cy="2874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9" name="Picture 9" descr="http://www.playcast.ru/uploads/2016/09/11/198606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12359">
            <a:off x="6823349" y="4189136"/>
            <a:ext cx="1866186" cy="24353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30" name="Picture 10"/>
          <p:cNvPicPr>
            <a:picLocks noGrp="1" noChangeAspect="1" noChangeArrowheads="1"/>
          </p:cNvPicPr>
          <p:nvPr>
            <p:ph sz="quarter" idx="3"/>
          </p:nvPr>
        </p:nvPicPr>
        <p:blipFill>
          <a:blip r:embed="rId6" cstate="print">
            <a:extLst>
              <a:ext uri="{28A0092B-C50C-407E-A947-70E740481C1C}">
                <a14:useLocalDpi xmlns:a14="http://schemas.microsoft.com/office/drawing/2010/main" val="0"/>
              </a:ext>
            </a:extLst>
          </a:blip>
          <a:srcRect/>
          <a:stretch>
            <a:fillRect/>
          </a:stretch>
        </p:blipFill>
        <p:spPr bwMode="auto">
          <a:xfrm rot="20471063">
            <a:off x="560956" y="4295694"/>
            <a:ext cx="1621930" cy="2187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1\Desktop\УРАЛ 2016\Фото\Выставка\_DSC069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2505" y="3356992"/>
            <a:ext cx="4625168" cy="3083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35038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Изготавливали поделки и рисунки по сказам П.П. Бажова</a:t>
            </a:r>
            <a:endParaRPr lang="ru-RU" sz="2400" dirty="0">
              <a:solidFill>
                <a:srgbClr val="00B050"/>
              </a:solidFill>
              <a:latin typeface="Bookman Old Style" panose="02050604050505020204" pitchFamily="18" charset="0"/>
            </a:endParaRPr>
          </a:p>
        </p:txBody>
      </p:sp>
      <p:sp>
        <p:nvSpPr>
          <p:cNvPr id="3" name="Объект 2"/>
          <p:cNvSpPr>
            <a:spLocks noGrp="1"/>
          </p:cNvSpPr>
          <p:nvPr>
            <p:ph sz="quarter" idx="1"/>
          </p:nvPr>
        </p:nvSpPr>
        <p:spPr/>
        <p:txBody>
          <a:bodyPr/>
          <a:lstStyle/>
          <a:p>
            <a:endParaRPr lang="ru-RU" dirty="0"/>
          </a:p>
        </p:txBody>
      </p:sp>
      <p:sp>
        <p:nvSpPr>
          <p:cNvPr id="4" name="Объект 3"/>
          <p:cNvSpPr>
            <a:spLocks noGrp="1"/>
          </p:cNvSpPr>
          <p:nvPr>
            <p:ph sz="quarter" idx="2"/>
          </p:nvPr>
        </p:nvSpPr>
        <p:spPr/>
        <p:txBody>
          <a:bodyPr/>
          <a:lstStyle/>
          <a:p>
            <a:endParaRPr lang="ru-RU" dirty="0"/>
          </a:p>
        </p:txBody>
      </p:sp>
      <p:sp>
        <p:nvSpPr>
          <p:cNvPr id="5" name="Объект 4"/>
          <p:cNvSpPr>
            <a:spLocks noGrp="1"/>
          </p:cNvSpPr>
          <p:nvPr>
            <p:ph sz="quarter" idx="3"/>
          </p:nvPr>
        </p:nvSpPr>
        <p:spPr/>
        <p:txBody>
          <a:bodyPr/>
          <a:lstStyle/>
          <a:p>
            <a:endParaRPr lang="ru-RU" dirty="0"/>
          </a:p>
        </p:txBody>
      </p:sp>
      <p:sp>
        <p:nvSpPr>
          <p:cNvPr id="6" name="Объект 5"/>
          <p:cNvSpPr>
            <a:spLocks noGrp="1"/>
          </p:cNvSpPr>
          <p:nvPr>
            <p:ph sz="quarter" idx="4"/>
          </p:nvPr>
        </p:nvSpPr>
        <p:spPr/>
        <p:txBody>
          <a:bodyPr/>
          <a:lstStyle/>
          <a:p>
            <a:endParaRPr lang="ru-RU" dirty="0"/>
          </a:p>
        </p:txBody>
      </p:sp>
      <p:pic>
        <p:nvPicPr>
          <p:cNvPr id="7170" name="Picture 2" descr="C:\Users\1\Desktop\УРАЛ 2016\Фото\IMG_20161005_1617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4041068"/>
            <a:ext cx="3203848" cy="2402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1" name="Picture 3" descr="C:\Users\1\Desktop\УРАЛ 2016\Фото\IMG_20161006_10052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166" y="1268760"/>
            <a:ext cx="3264363"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C:\Users\1\Desktop\УРАЛ 2016\Фото\IMG_20161011_1005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545" y="4041068"/>
            <a:ext cx="3203849" cy="2402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3" name="Picture 5" descr="C:\Users\1\Desktop\УРАЛ 2016\Виды театра\IMG_09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5" y="1267481"/>
            <a:ext cx="3203848" cy="2402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88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Организовали выставку семейного творчества «Сказы Бажова»</a:t>
            </a:r>
            <a:endParaRPr lang="ru-RU" sz="2400" dirty="0">
              <a:solidFill>
                <a:srgbClr val="00B050"/>
              </a:solidFill>
              <a:latin typeface="Bookman Old Style" panose="02050604050505020204" pitchFamily="18" charset="0"/>
            </a:endParaRPr>
          </a:p>
        </p:txBody>
      </p:sp>
      <p:sp>
        <p:nvSpPr>
          <p:cNvPr id="3" name="Объект 2"/>
          <p:cNvSpPr>
            <a:spLocks noGrp="1"/>
          </p:cNvSpPr>
          <p:nvPr>
            <p:ph sz="quarter" idx="1"/>
          </p:nvPr>
        </p:nvSpPr>
        <p:spPr/>
        <p:txBody>
          <a:bodyPr/>
          <a:lstStyle/>
          <a:p>
            <a:endParaRPr lang="ru-RU" dirty="0"/>
          </a:p>
        </p:txBody>
      </p:sp>
      <p:sp>
        <p:nvSpPr>
          <p:cNvPr id="5" name="Объект 4"/>
          <p:cNvSpPr>
            <a:spLocks noGrp="1"/>
          </p:cNvSpPr>
          <p:nvPr>
            <p:ph sz="quarter" idx="3"/>
          </p:nvPr>
        </p:nvSpPr>
        <p:spPr/>
        <p:txBody>
          <a:bodyPr/>
          <a:lstStyle/>
          <a:p>
            <a:endParaRPr lang="ru-RU"/>
          </a:p>
        </p:txBody>
      </p:sp>
      <p:sp>
        <p:nvSpPr>
          <p:cNvPr id="6" name="Объект 5"/>
          <p:cNvSpPr>
            <a:spLocks noGrp="1"/>
          </p:cNvSpPr>
          <p:nvPr>
            <p:ph sz="quarter" idx="4"/>
          </p:nvPr>
        </p:nvSpPr>
        <p:spPr/>
        <p:txBody>
          <a:bodyPr/>
          <a:lstStyle/>
          <a:p>
            <a:endParaRPr lang="ru-RU"/>
          </a:p>
        </p:txBody>
      </p:sp>
      <p:pic>
        <p:nvPicPr>
          <p:cNvPr id="8196" name="Picture 4" descr="C:\Users\1\Desktop\УРАЛ 2016\Фото\Выставка\_DSC06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228094"/>
            <a:ext cx="3419872" cy="2279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C:\Users\1\Desktop\УРАЛ 2016\Фото\Выставка\_DSC06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216697"/>
            <a:ext cx="3419872" cy="22799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C:\Users\1\Desktop\УРАЛ 2016\Фото\Выставка\_DSC0647.JPG"/>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340768"/>
            <a:ext cx="3349427" cy="2232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descr="C:\Users\1\Desktop\УРАЛ 2016\Фото\Выставка\_DSC069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1337537"/>
            <a:ext cx="3419872" cy="2279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4" name="Picture 2" descr="C:\Users\1\Desktop\УРАЛ 2016\Фото\Выставка\_DSC063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3756" y="2309832"/>
            <a:ext cx="3550452" cy="2366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86534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Играли в театр </a:t>
            </a:r>
            <a:endParaRPr lang="ru-RU" sz="2400" dirty="0">
              <a:solidFill>
                <a:srgbClr val="00B050"/>
              </a:solidFill>
              <a:latin typeface="Bookman Old Style" panose="02050604050505020204" pitchFamily="18" charset="0"/>
            </a:endParaRPr>
          </a:p>
        </p:txBody>
      </p:sp>
      <p:sp>
        <p:nvSpPr>
          <p:cNvPr id="4" name="Объект 3"/>
          <p:cNvSpPr>
            <a:spLocks noGrp="1"/>
          </p:cNvSpPr>
          <p:nvPr>
            <p:ph sz="quarter" idx="2"/>
          </p:nvPr>
        </p:nvSpPr>
        <p:spPr/>
        <p:txBody>
          <a:bodyPr/>
          <a:lstStyle/>
          <a:p>
            <a:endParaRPr lang="ru-RU" dirty="0"/>
          </a:p>
        </p:txBody>
      </p:sp>
      <p:sp>
        <p:nvSpPr>
          <p:cNvPr id="5" name="Объект 4"/>
          <p:cNvSpPr>
            <a:spLocks noGrp="1"/>
          </p:cNvSpPr>
          <p:nvPr>
            <p:ph sz="quarter" idx="3"/>
          </p:nvPr>
        </p:nvSpPr>
        <p:spPr/>
        <p:txBody>
          <a:bodyPr/>
          <a:lstStyle/>
          <a:p>
            <a:endParaRPr lang="ru-RU" dirty="0"/>
          </a:p>
        </p:txBody>
      </p:sp>
      <p:sp>
        <p:nvSpPr>
          <p:cNvPr id="6" name="Объект 5"/>
          <p:cNvSpPr>
            <a:spLocks noGrp="1"/>
          </p:cNvSpPr>
          <p:nvPr>
            <p:ph sz="quarter" idx="4"/>
          </p:nvPr>
        </p:nvSpPr>
        <p:spPr/>
        <p:txBody>
          <a:bodyPr/>
          <a:lstStyle/>
          <a:p>
            <a:endParaRPr lang="ru-RU" dirty="0"/>
          </a:p>
        </p:txBody>
      </p:sp>
      <p:pic>
        <p:nvPicPr>
          <p:cNvPr id="4099"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335716" y="1319807"/>
            <a:ext cx="3479692" cy="260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C:\Users\1\AppData\Local\Temp\Rar$DIa0.053\DSC09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4076" y="4154060"/>
            <a:ext cx="3456383" cy="259228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1\Desktop\УРАЛ 2016\Виды театра\IMG_09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149156"/>
            <a:ext cx="3491880" cy="261891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1\Desktop\УРАЛ 2016\Виды театра\IMG_09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4076" y="1340768"/>
            <a:ext cx="3456384"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74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649491"/>
          </a:xfrm>
        </p:spPr>
        <p:txBody>
          <a:bodyPr/>
          <a:lstStyle/>
          <a:p>
            <a:pPr>
              <a:buNone/>
            </a:pPr>
            <a:endParaRPr lang="ru-RU" sz="1800" dirty="0" smtClean="0">
              <a:latin typeface="Bookman Old Style" pitchFamily="18" charset="0"/>
            </a:endParaRPr>
          </a:p>
          <a:p>
            <a:endParaRPr lang="ru-RU" sz="1800" dirty="0" smtClean="0">
              <a:latin typeface="Bookman Old Style" pitchFamily="18" charset="0"/>
            </a:endParaRPr>
          </a:p>
          <a:p>
            <a:pPr>
              <a:buNone/>
            </a:pPr>
            <a:endParaRPr lang="ru-RU" dirty="0" smtClean="0"/>
          </a:p>
        </p:txBody>
      </p:sp>
      <p:graphicFrame>
        <p:nvGraphicFramePr>
          <p:cNvPr id="5" name="Схема 4"/>
          <p:cNvGraphicFramePr/>
          <p:nvPr>
            <p:extLst>
              <p:ext uri="{D42A27DB-BD31-4B8C-83A1-F6EECF244321}">
                <p14:modId xmlns:p14="http://schemas.microsoft.com/office/powerpoint/2010/main" val="2114626787"/>
              </p:ext>
            </p:extLst>
          </p:nvPr>
        </p:nvGraphicFramePr>
        <p:xfrm>
          <a:off x="683568" y="404664"/>
          <a:ext cx="7920880"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457200" y="260648"/>
            <a:ext cx="7787208" cy="1152128"/>
          </a:xfrm>
        </p:spPr>
        <p:txBody>
          <a:bodyPr/>
          <a:lstStyle/>
          <a:p>
            <a:r>
              <a:rPr lang="ru-RU" sz="2400" dirty="0" smtClean="0">
                <a:solidFill>
                  <a:srgbClr val="00B050"/>
                </a:solidFill>
              </a:rPr>
              <a:t>Изобразительная  деятельность</a:t>
            </a:r>
            <a:endParaRPr lang="ru-RU" sz="2400" dirty="0">
              <a:solidFill>
                <a:srgbClr val="00B050"/>
              </a:solidFill>
            </a:endParaRPr>
          </a:p>
        </p:txBody>
      </p:sp>
      <p:sp>
        <p:nvSpPr>
          <p:cNvPr id="5" name="Объект 4"/>
          <p:cNvSpPr>
            <a:spLocks noGrp="1"/>
          </p:cNvSpPr>
          <p:nvPr>
            <p:ph sz="quarter" idx="3"/>
          </p:nvPr>
        </p:nvSpPr>
        <p:spPr/>
        <p:txBody>
          <a:bodyPr/>
          <a:lstStyle/>
          <a:p>
            <a:endParaRPr lang="ru-RU" dirty="0"/>
          </a:p>
        </p:txBody>
      </p:sp>
      <p:pic>
        <p:nvPicPr>
          <p:cNvPr id="5122" name="Picture 2" descr="C:\Users\1\Desktop\УРАЛ 2016\Виды театра\IMG_0951.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292080" y="1069085"/>
            <a:ext cx="3528392" cy="2646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descr="C:\Users\1\Desktop\УРАЛ 2016\Виды театра\IMG_0955.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933056"/>
            <a:ext cx="3564838" cy="2673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Объект 2"/>
          <p:cNvSpPr>
            <a:spLocks noGrp="1"/>
          </p:cNvSpPr>
          <p:nvPr>
            <p:ph sz="quarter" idx="2"/>
          </p:nvPr>
        </p:nvSpPr>
        <p:spPr>
          <a:xfrm>
            <a:off x="539552" y="1340768"/>
            <a:ext cx="4038600" cy="2185988"/>
          </a:xfrm>
        </p:spPr>
        <p:txBody>
          <a:bodyPr/>
          <a:lstStyle/>
          <a:p>
            <a:endParaRPr lang="ru-RU" dirty="0"/>
          </a:p>
        </p:txBody>
      </p:sp>
      <p:pic>
        <p:nvPicPr>
          <p:cNvPr id="3074" name="Picture 2" descr="C:\Users\1\Desktop\УРАЛ 2016\Фото\IMG_20161011_1550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1124744"/>
            <a:ext cx="3491880" cy="2618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descr="C:\Users\1\Desktop\УРАЛ 2016\Фото\IMG_20161011_1005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602" y="3933056"/>
            <a:ext cx="3491880" cy="26189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10530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2400" dirty="0" smtClean="0">
                <a:solidFill>
                  <a:srgbClr val="00B050"/>
                </a:solidFill>
              </a:rPr>
              <a:t>Викторина по сказам Бажова с участием наших родителей</a:t>
            </a:r>
            <a:endParaRPr lang="ru-RU" sz="2400" dirty="0">
              <a:solidFill>
                <a:srgbClr val="00B050"/>
              </a:solidFill>
            </a:endParaRPr>
          </a:p>
        </p:txBody>
      </p:sp>
      <p:sp>
        <p:nvSpPr>
          <p:cNvPr id="4" name="Объект 3"/>
          <p:cNvSpPr>
            <a:spLocks noGrp="1"/>
          </p:cNvSpPr>
          <p:nvPr>
            <p:ph sz="quarter" idx="2"/>
          </p:nvPr>
        </p:nvSpPr>
        <p:spPr/>
        <p:txBody>
          <a:bodyPr/>
          <a:lstStyle/>
          <a:p>
            <a:endParaRPr lang="ru-RU" dirty="0"/>
          </a:p>
        </p:txBody>
      </p:sp>
      <p:sp>
        <p:nvSpPr>
          <p:cNvPr id="6" name="Объект 5"/>
          <p:cNvSpPr>
            <a:spLocks noGrp="1"/>
          </p:cNvSpPr>
          <p:nvPr>
            <p:ph sz="quarter" idx="4"/>
          </p:nvPr>
        </p:nvSpPr>
        <p:spPr/>
        <p:txBody>
          <a:bodyPr/>
          <a:lstStyle/>
          <a:p>
            <a:endParaRPr lang="ru-RU" dirty="0"/>
          </a:p>
        </p:txBody>
      </p:sp>
      <p:pic>
        <p:nvPicPr>
          <p:cNvPr id="5122" name="Picture 2" descr="C:\Users\1\Desktop\УРАЛ 2016\Фото\Викторина\IMG_6528.JP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39552" y="1395264"/>
            <a:ext cx="3250257" cy="2437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C:\Users\1\Desktop\УРАЛ 2016\Фото\Викторина\IMG_6544.JPG"/>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39552" y="3978695"/>
            <a:ext cx="3256986" cy="2442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C:\Users\1\Desktop\УРАЛ 2016\Фото\Викторина\IMG_65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412776"/>
            <a:ext cx="32512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5" name="Picture 5" descr="C:\Users\1\Desktop\УРАЛ 2016\Фото\Викторина\IMG_65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9097" y="4005064"/>
            <a:ext cx="3251200" cy="243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605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83568" y="260648"/>
            <a:ext cx="8229600" cy="1143000"/>
          </a:xfrm>
        </p:spPr>
        <p:txBody>
          <a:bodyPr/>
          <a:lstStyle/>
          <a:p>
            <a:r>
              <a:rPr lang="ru-RU" sz="2400" dirty="0" smtClean="0">
                <a:solidFill>
                  <a:srgbClr val="00B050"/>
                </a:solidFill>
              </a:rPr>
              <a:t>Гримеры и декораторы готовятся к спектаклю…</a:t>
            </a:r>
            <a:endParaRPr lang="ru-RU" sz="2400" dirty="0">
              <a:solidFill>
                <a:srgbClr val="00B050"/>
              </a:solidFill>
            </a:endParaRPr>
          </a:p>
        </p:txBody>
      </p:sp>
      <p:pic>
        <p:nvPicPr>
          <p:cNvPr id="6146" name="Picture 2" descr="C:\Users\1\Desktop\УРАЛ 2016\Виды театра\IMG_0958.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77072"/>
            <a:ext cx="3384376" cy="2538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C:\Users\1\Desktop\УРАЛ 2016\Фото\Профессии\DSCN1116.JPG"/>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268760"/>
            <a:ext cx="3312368" cy="2484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Объект 2"/>
          <p:cNvSpPr>
            <a:spLocks noGrp="1"/>
          </p:cNvSpPr>
          <p:nvPr>
            <p:ph sz="quarter" idx="2"/>
          </p:nvPr>
        </p:nvSpPr>
        <p:spPr/>
        <p:txBody>
          <a:bodyPr/>
          <a:lstStyle/>
          <a:p>
            <a:endParaRPr lang="ru-RU" dirty="0"/>
          </a:p>
        </p:txBody>
      </p:sp>
      <p:pic>
        <p:nvPicPr>
          <p:cNvPr id="4100" name="Picture 4" descr="C:\Users\1\AppData\Local\Temp\Rar$DIa0.895\_DSC07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1268760"/>
            <a:ext cx="3837546" cy="255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C:\Users\1\Desktop\УРАЛ 2016\Фото\IMG_20161011_1005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8084" y="4077072"/>
            <a:ext cx="3492388" cy="2619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C:\Users\1\Desktop\УРАЛ 2016\Виды театра\3гр экскурсия\_DSC0624.jpg"/>
          <p:cNvPicPr>
            <a:picLocks noGrp="1" noChangeAspect="1" noChangeArrowheads="1"/>
          </p:cNvPicPr>
          <p:nvPr>
            <p:ph sz="quarter" idx="4"/>
          </p:nvPr>
        </p:nvPicPr>
        <p:blipFill>
          <a:blip r:embed="rId6" cstate="print">
            <a:extLst>
              <a:ext uri="{28A0092B-C50C-407E-A947-70E740481C1C}">
                <a14:useLocalDpi xmlns:a14="http://schemas.microsoft.com/office/drawing/2010/main" val="0"/>
              </a:ext>
            </a:extLst>
          </a:blip>
          <a:srcRect/>
          <a:stretch>
            <a:fillRect/>
          </a:stretch>
        </p:blipFill>
        <p:spPr bwMode="auto">
          <a:xfrm>
            <a:off x="3059832" y="1916832"/>
            <a:ext cx="2522310" cy="37825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83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sz="quarter"/>
          </p:nvPr>
        </p:nvSpPr>
        <p:spPr/>
        <p:txBody>
          <a:bodyPr/>
          <a:lstStyle/>
          <a:p>
            <a:r>
              <a:rPr lang="ru-RU" sz="2400" dirty="0" smtClean="0">
                <a:solidFill>
                  <a:srgbClr val="00B050"/>
                </a:solidFill>
                <a:latin typeface="Bookman Old Style" panose="02050604050505020204" pitchFamily="18" charset="0"/>
              </a:rPr>
              <a:t>Просмотр презентации «Бажов – уральский сказочник»</a:t>
            </a:r>
            <a:endParaRPr lang="ru-RU" sz="2400" dirty="0">
              <a:solidFill>
                <a:srgbClr val="00B050"/>
              </a:solidFill>
              <a:latin typeface="Bookman Old Style" panose="02050604050505020204" pitchFamily="18" charset="0"/>
            </a:endParaRPr>
          </a:p>
        </p:txBody>
      </p:sp>
      <p:sp>
        <p:nvSpPr>
          <p:cNvPr id="10" name="Объект 9"/>
          <p:cNvSpPr>
            <a:spLocks noGrp="1"/>
          </p:cNvSpPr>
          <p:nvPr>
            <p:ph sz="quarter" idx="1"/>
          </p:nvPr>
        </p:nvSpPr>
        <p:spPr/>
        <p:txBody>
          <a:bodyPr/>
          <a:lstStyle/>
          <a:p>
            <a:endParaRPr lang="ru-RU" dirty="0"/>
          </a:p>
        </p:txBody>
      </p:sp>
      <p:sp>
        <p:nvSpPr>
          <p:cNvPr id="12" name="Объект 11"/>
          <p:cNvSpPr>
            <a:spLocks noGrp="1"/>
          </p:cNvSpPr>
          <p:nvPr>
            <p:ph sz="quarter" idx="3"/>
          </p:nvPr>
        </p:nvSpPr>
        <p:spPr/>
        <p:txBody>
          <a:bodyPr/>
          <a:lstStyle/>
          <a:p>
            <a:endParaRPr lang="ru-RU" dirty="0"/>
          </a:p>
        </p:txBody>
      </p:sp>
      <p:sp>
        <p:nvSpPr>
          <p:cNvPr id="13" name="Объект 12"/>
          <p:cNvSpPr>
            <a:spLocks noGrp="1"/>
          </p:cNvSpPr>
          <p:nvPr>
            <p:ph sz="quarter" idx="4"/>
          </p:nvPr>
        </p:nvSpPr>
        <p:spPr/>
        <p:txBody>
          <a:bodyPr/>
          <a:lstStyle/>
          <a:p>
            <a:endParaRPr lang="ru-RU" dirty="0"/>
          </a:p>
        </p:txBody>
      </p:sp>
      <p:pic>
        <p:nvPicPr>
          <p:cNvPr id="1026" name="Picture 2" descr="C:\Users\1\Downloads\P_20161020_160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766" y="1628800"/>
            <a:ext cx="2952328" cy="2214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1\Downloads\P_20161020_160603.jpg"/>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5210175" y="1600200"/>
            <a:ext cx="2914650" cy="2185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C:\Users\1\Downloads\P_20161020_1609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4541" y="3284984"/>
            <a:ext cx="2442870" cy="3257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1945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3200" dirty="0" smtClean="0">
                <a:solidFill>
                  <a:srgbClr val="00B050"/>
                </a:solidFill>
              </a:rPr>
              <a:t>Итоговый этап </a:t>
            </a:r>
            <a:endParaRPr lang="ru-RU" sz="3200" dirty="0">
              <a:solidFill>
                <a:srgbClr val="00B050"/>
              </a:solidFill>
            </a:endParaRPr>
          </a:p>
        </p:txBody>
      </p:sp>
      <p:sp>
        <p:nvSpPr>
          <p:cNvPr id="4" name="Объект 3"/>
          <p:cNvSpPr>
            <a:spLocks noGrp="1"/>
          </p:cNvSpPr>
          <p:nvPr>
            <p:ph sz="quarter" idx="2"/>
          </p:nvPr>
        </p:nvSpPr>
        <p:spPr/>
        <p:txBody>
          <a:bodyPr/>
          <a:lstStyle/>
          <a:p>
            <a:pPr marL="0" indent="0" algn="ctr">
              <a:buNone/>
            </a:pPr>
            <a:r>
              <a:rPr lang="ru-RU" sz="2400" dirty="0" smtClean="0">
                <a:solidFill>
                  <a:srgbClr val="FF0000"/>
                </a:solidFill>
              </a:rPr>
              <a:t>Приглашаем вас на наш спектакль по мотивам сказов П.П. Бажова</a:t>
            </a:r>
            <a:endParaRPr lang="ru-RU" sz="2400" dirty="0">
              <a:solidFill>
                <a:srgbClr val="FF0000"/>
              </a:solidFill>
            </a:endParaRPr>
          </a:p>
        </p:txBody>
      </p:sp>
      <p:pic>
        <p:nvPicPr>
          <p:cNvPr id="1026" name="Picture 2" descr="C:\Users\1\Desktop\УРАЛ 2016\Виды театра\IMG_0962.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019175" y="1600200"/>
            <a:ext cx="2914650"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C:\Users\1\Desktop\УРАЛ 2016\Виды театра\IMG_0959.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4103743"/>
            <a:ext cx="2916766"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Объект 7"/>
          <p:cNvSpPr>
            <a:spLocks noGrp="1"/>
          </p:cNvSpPr>
          <p:nvPr>
            <p:ph sz="quarter" idx="3"/>
          </p:nvPr>
        </p:nvSpPr>
        <p:spPr/>
        <p:txBody>
          <a:bodyPr/>
          <a:lstStyle/>
          <a:p>
            <a:endParaRPr lang="ru-RU" dirty="0"/>
          </a:p>
        </p:txBody>
      </p:sp>
      <p:pic>
        <p:nvPicPr>
          <p:cNvPr id="1030" name="Picture 6" descr="C:\Users\1\AppData\Local\Temp\Rar$DIa0.989\DSC090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4077072"/>
            <a:ext cx="2952328" cy="2214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6941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1"/>
          <p:cNvSpPr>
            <a:spLocks noGrp="1"/>
          </p:cNvSpPr>
          <p:nvPr>
            <p:ph type="title"/>
          </p:nvPr>
        </p:nvSpPr>
        <p:spPr/>
        <p:txBody>
          <a:bodyPr/>
          <a:lstStyle/>
          <a:p>
            <a:r>
              <a:rPr lang="ru-RU" sz="3200" b="1" dirty="0" smtClean="0">
                <a:solidFill>
                  <a:srgbClr val="002060"/>
                </a:solidFill>
                <a:latin typeface="Bookman Old Style" pitchFamily="18" charset="0"/>
              </a:rPr>
              <a:t/>
            </a:r>
            <a:br>
              <a:rPr lang="ru-RU" sz="3200" b="1" dirty="0" smtClean="0">
                <a:solidFill>
                  <a:srgbClr val="002060"/>
                </a:solidFill>
                <a:latin typeface="Bookman Old Style" pitchFamily="18" charset="0"/>
              </a:rPr>
            </a:br>
            <a:r>
              <a:rPr lang="ru-RU" sz="3200" b="1" dirty="0" smtClean="0">
                <a:solidFill>
                  <a:srgbClr val="002060"/>
                </a:solidFill>
                <a:latin typeface="Bookman Old Style" pitchFamily="18" charset="0"/>
              </a:rPr>
              <a:t>Команда</a:t>
            </a:r>
            <a:r>
              <a:rPr lang="ru-RU" sz="3200" dirty="0" smtClean="0">
                <a:solidFill>
                  <a:srgbClr val="002060"/>
                </a:solidFill>
                <a:latin typeface="Bookman Old Style" pitchFamily="18" charset="0"/>
              </a:rPr>
              <a:t> </a:t>
            </a:r>
            <a:r>
              <a:rPr lang="ru-RU" sz="3200" b="1" dirty="0" smtClean="0">
                <a:solidFill>
                  <a:srgbClr val="00B050"/>
                </a:solidFill>
                <a:latin typeface="Bookman Old Style" pitchFamily="18" charset="0"/>
              </a:rPr>
              <a:t>«МАСТЕРА»</a:t>
            </a:r>
            <a:br>
              <a:rPr lang="ru-RU" sz="3200" b="1" dirty="0" smtClean="0">
                <a:solidFill>
                  <a:srgbClr val="00B050"/>
                </a:solidFill>
                <a:latin typeface="Bookman Old Style" pitchFamily="18" charset="0"/>
              </a:rPr>
            </a:br>
            <a:r>
              <a:rPr lang="ru-RU" sz="3200" b="1" dirty="0" smtClean="0">
                <a:solidFill>
                  <a:srgbClr val="002060"/>
                </a:solidFill>
                <a:latin typeface="Bookman Old Style" pitchFamily="18" charset="0"/>
              </a:rPr>
              <a:t>Наш девиз</a:t>
            </a:r>
            <a:r>
              <a:rPr lang="ru-RU" sz="3200" dirty="0" smtClean="0">
                <a:solidFill>
                  <a:srgbClr val="002060"/>
                </a:solidFill>
                <a:latin typeface="Bookman Old Style" pitchFamily="18" charset="0"/>
              </a:rPr>
              <a:t>: </a:t>
            </a:r>
            <a:r>
              <a:rPr lang="ru-RU" sz="3200" dirty="0" smtClean="0">
                <a:solidFill>
                  <a:srgbClr val="FF0000"/>
                </a:solidFill>
                <a:latin typeface="Bookman Old Style" pitchFamily="18" charset="0"/>
              </a:rPr>
              <a:t>«Дело мастера боится»</a:t>
            </a:r>
            <a:r>
              <a:rPr lang="ru-RU" dirty="0" smtClean="0">
                <a:solidFill>
                  <a:srgbClr val="FF0000"/>
                </a:solidFill>
                <a:latin typeface="Bookman Old Style" pitchFamily="18" charset="0"/>
              </a:rPr>
              <a:t/>
            </a:r>
            <a:br>
              <a:rPr lang="ru-RU" dirty="0" smtClean="0">
                <a:solidFill>
                  <a:srgbClr val="FF0000"/>
                </a:solidFill>
                <a:latin typeface="Bookman Old Style" pitchFamily="18" charset="0"/>
              </a:rPr>
            </a:br>
            <a:endParaRPr lang="ru-RU" dirty="0"/>
          </a:p>
        </p:txBody>
      </p:sp>
      <p:sp>
        <p:nvSpPr>
          <p:cNvPr id="9" name="Содержимое 8"/>
          <p:cNvSpPr>
            <a:spLocks noGrp="1"/>
          </p:cNvSpPr>
          <p:nvPr>
            <p:ph sz="half" idx="1"/>
          </p:nvPr>
        </p:nvSpPr>
        <p:spPr/>
        <p:txBody>
          <a:bodyPr/>
          <a:lstStyle/>
          <a:p>
            <a:pPr algn="ctr">
              <a:buNone/>
            </a:pPr>
            <a:endParaRPr lang="ru-RU" sz="2400" dirty="0" smtClean="0">
              <a:solidFill>
                <a:srgbClr val="FF0000"/>
              </a:solidFill>
              <a:latin typeface="Bookman Old Style" pitchFamily="18" charset="0"/>
            </a:endParaRPr>
          </a:p>
          <a:p>
            <a:pPr algn="ctr">
              <a:buNone/>
            </a:pPr>
            <a:r>
              <a:rPr lang="ru-RU" sz="2400" dirty="0" smtClean="0">
                <a:solidFill>
                  <a:srgbClr val="FF0000"/>
                </a:solidFill>
                <a:latin typeface="Bookman Old Style" pitchFamily="18" charset="0"/>
              </a:rPr>
              <a:t>      </a:t>
            </a:r>
          </a:p>
          <a:p>
            <a:pPr algn="ctr">
              <a:buNone/>
            </a:pPr>
            <a:r>
              <a:rPr lang="ru-RU" sz="2400" dirty="0" smtClean="0">
                <a:solidFill>
                  <a:srgbClr val="FF0000"/>
                </a:solidFill>
                <a:latin typeface="Bookman Old Style" pitchFamily="18" charset="0"/>
              </a:rPr>
              <a:t>        </a:t>
            </a:r>
          </a:p>
          <a:p>
            <a:pPr algn="ctr">
              <a:buNone/>
            </a:pPr>
            <a:endParaRPr lang="ru-RU" sz="2400" dirty="0">
              <a:solidFill>
                <a:srgbClr val="002060"/>
              </a:solidFill>
            </a:endParaRPr>
          </a:p>
        </p:txBody>
      </p:sp>
      <p:sp>
        <p:nvSpPr>
          <p:cNvPr id="8" name="Текст 7"/>
          <p:cNvSpPr>
            <a:spLocks noGrp="1"/>
          </p:cNvSpPr>
          <p:nvPr>
            <p:ph sz="half" idx="2"/>
          </p:nvPr>
        </p:nvSpPr>
        <p:spPr>
          <a:xfrm>
            <a:off x="3563888" y="1484784"/>
            <a:ext cx="5122912" cy="5373216"/>
          </a:xfrm>
        </p:spPr>
        <p:txBody>
          <a:bodyPr/>
          <a:lstStyle/>
          <a:p>
            <a:pPr>
              <a:buNone/>
            </a:pPr>
            <a:r>
              <a:rPr lang="ru-RU" sz="1400" b="1" dirty="0" smtClean="0">
                <a:latin typeface="Bookman Old Style" panose="02050604050505020204" pitchFamily="18" charset="0"/>
              </a:rPr>
              <a:t>Цель: </a:t>
            </a:r>
            <a:r>
              <a:rPr lang="ru-RU" sz="1400" dirty="0" smtClean="0">
                <a:solidFill>
                  <a:srgbClr val="FF0000"/>
                </a:solidFill>
              </a:rPr>
              <a:t>создание условий для решения задач организации познавательно-исследовательской и проектной деятельности воспитанников, их социализации.</a:t>
            </a:r>
          </a:p>
          <a:p>
            <a:pPr marL="0" indent="0">
              <a:buNone/>
            </a:pPr>
            <a:r>
              <a:rPr lang="ru-RU" sz="1400" b="1" dirty="0" smtClean="0"/>
              <a:t>Задачи:</a:t>
            </a:r>
          </a:p>
          <a:p>
            <a:r>
              <a:rPr lang="ru-RU" sz="1400" dirty="0" smtClean="0"/>
              <a:t>	познакомить детей с творчеством Уральского писателя П. П. Бажова  с помощью различных форм организации образовательной деятельности;</a:t>
            </a:r>
          </a:p>
          <a:p>
            <a:r>
              <a:rPr lang="ru-RU" sz="1400" dirty="0" smtClean="0"/>
              <a:t>	расширить представления детей о театре, его видах, атрибутах, костюмах, декорациях;</a:t>
            </a:r>
          </a:p>
          <a:p>
            <a:r>
              <a:rPr lang="ru-RU" sz="1400" dirty="0" smtClean="0"/>
              <a:t>	сформировать устойчивый интерес к театральному искусству, потребность каждого дошкольника обращаться к театру, как источнику особой радости, эмоциональных переживаний;</a:t>
            </a:r>
          </a:p>
          <a:p>
            <a:r>
              <a:rPr lang="ru-RU" sz="1400" dirty="0" smtClean="0"/>
              <a:t>	приобщить к театральному искусству через просмотр спектаклей по сказам П. Бажова на сцене Кукольного Театра;</a:t>
            </a:r>
          </a:p>
          <a:p>
            <a:r>
              <a:rPr lang="ru-RU" sz="1400" dirty="0" smtClean="0"/>
              <a:t>	расширить знания детей о родном крае Урале и городе Екатеринбурге;</a:t>
            </a:r>
          </a:p>
          <a:p>
            <a:r>
              <a:rPr lang="ru-RU" sz="1400" dirty="0" smtClean="0"/>
              <a:t>	развивать речь и коммуникативные навыки у детей.</a:t>
            </a:r>
          </a:p>
          <a:p>
            <a:endParaRPr lang="ru-RU" sz="1400" dirty="0" smtClean="0">
              <a:solidFill>
                <a:srgbClr val="FF0000"/>
              </a:solidFill>
            </a:endParaRPr>
          </a:p>
          <a:p>
            <a:endParaRPr lang="ru-RU" sz="1400" dirty="0"/>
          </a:p>
        </p:txBody>
      </p:sp>
      <p:sp>
        <p:nvSpPr>
          <p:cNvPr id="10" name="Овал 9"/>
          <p:cNvSpPr/>
          <p:nvPr/>
        </p:nvSpPr>
        <p:spPr bwMode="auto">
          <a:xfrm>
            <a:off x="467544" y="1556792"/>
            <a:ext cx="2706504" cy="2681050"/>
          </a:xfrm>
          <a:prstGeom prst="ellipse">
            <a:avLst/>
          </a:prstGeom>
          <a:solidFill>
            <a:srgbClr val="00B050"/>
          </a:solidFill>
          <a:ln w="57150" cap="flat" cmpd="sng" algn="ctr">
            <a:solidFill>
              <a:srgbClr val="00B050"/>
            </a:solidFill>
            <a:prstDash val="solid"/>
            <a:round/>
            <a:headEnd type="oval"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rgbClr val="00B050"/>
              </a:solidFill>
              <a:effectLst/>
              <a:latin typeface="Arial"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844824"/>
            <a:ext cx="1728192"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b="1" dirty="0" smtClean="0">
                <a:solidFill>
                  <a:srgbClr val="FF0000"/>
                </a:solidFill>
                <a:latin typeface="Bookman Old Style" pitchFamily="18" charset="0"/>
              </a:rPr>
              <a:t>Системная паутинка Проекта</a:t>
            </a:r>
            <a:endParaRPr lang="ru-RU" sz="3600" b="1" dirty="0">
              <a:solidFill>
                <a:srgbClr val="FF0000"/>
              </a:solidFill>
              <a:latin typeface="Bookman Old Style" pitchFamily="18" charset="0"/>
            </a:endParaRPr>
          </a:p>
        </p:txBody>
      </p:sp>
      <p:graphicFrame>
        <p:nvGraphicFramePr>
          <p:cNvPr id="14" name="Схема 13"/>
          <p:cNvGraphicFramePr/>
          <p:nvPr>
            <p:extLst>
              <p:ext uri="{D42A27DB-BD31-4B8C-83A1-F6EECF244321}">
                <p14:modId xmlns:p14="http://schemas.microsoft.com/office/powerpoint/2010/main" val="2418155155"/>
              </p:ext>
            </p:extLst>
          </p:nvPr>
        </p:nvGraphicFramePr>
        <p:xfrm>
          <a:off x="539552" y="1556793"/>
          <a:ext cx="813690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6" name="Прямая со стрелкой 15"/>
          <p:cNvCxnSpPr/>
          <p:nvPr/>
        </p:nvCxnSpPr>
        <p:spPr bwMode="auto">
          <a:xfrm>
            <a:off x="2483768" y="2708920"/>
            <a:ext cx="432048" cy="0"/>
          </a:xfrm>
          <a:prstGeom prst="straightConnector1">
            <a:avLst/>
          </a:prstGeom>
          <a:solidFill>
            <a:schemeClr val="accent1"/>
          </a:solidFill>
          <a:ln w="19050" cap="flat" cmpd="sng" algn="ctr">
            <a:solidFill>
              <a:schemeClr val="tx1"/>
            </a:solidFill>
            <a:prstDash val="solid"/>
            <a:round/>
            <a:headEnd type="oval" w="med" len="med"/>
            <a:tailEnd type="arrow"/>
          </a:ln>
          <a:effectLst/>
        </p:spPr>
      </p:cxnSp>
      <p:cxnSp>
        <p:nvCxnSpPr>
          <p:cNvPr id="18" name="Прямая со стрелкой 17"/>
          <p:cNvCxnSpPr/>
          <p:nvPr/>
        </p:nvCxnSpPr>
        <p:spPr bwMode="auto">
          <a:xfrm>
            <a:off x="5148064" y="2708920"/>
            <a:ext cx="432048" cy="0"/>
          </a:xfrm>
          <a:prstGeom prst="straightConnector1">
            <a:avLst/>
          </a:prstGeom>
          <a:solidFill>
            <a:schemeClr val="accent1"/>
          </a:solidFill>
          <a:ln w="19050" cap="flat" cmpd="sng" algn="ctr">
            <a:solidFill>
              <a:schemeClr val="tx1"/>
            </a:solidFill>
            <a:prstDash val="solid"/>
            <a:round/>
            <a:headEnd type="oval" w="med" len="med"/>
            <a:tailEnd type="arrow"/>
          </a:ln>
          <a:effectLst/>
        </p:spPr>
      </p:cxnSp>
      <p:sp>
        <p:nvSpPr>
          <p:cNvPr id="21" name="Стрелка вниз 20"/>
          <p:cNvSpPr/>
          <p:nvPr/>
        </p:nvSpPr>
        <p:spPr bwMode="auto">
          <a:xfrm>
            <a:off x="1331640" y="4725144"/>
            <a:ext cx="360040" cy="288032"/>
          </a:xfrm>
          <a:prstGeom prst="downArrow">
            <a:avLst/>
          </a:prstGeom>
          <a:solidFill>
            <a:schemeClr val="accent1"/>
          </a:solidFill>
          <a:ln w="19050" cap="flat" cmpd="sng" algn="ctr">
            <a:solidFill>
              <a:schemeClr val="tx1"/>
            </a:solidFill>
            <a:prstDash val="solid"/>
            <a:round/>
            <a:headEnd type="oval"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2" name="Стрелка вниз 21"/>
          <p:cNvSpPr/>
          <p:nvPr/>
        </p:nvSpPr>
        <p:spPr bwMode="auto">
          <a:xfrm>
            <a:off x="7668344" y="4725144"/>
            <a:ext cx="432048" cy="288032"/>
          </a:xfrm>
          <a:prstGeom prst="downArrow">
            <a:avLst/>
          </a:prstGeom>
          <a:solidFill>
            <a:schemeClr val="accent1"/>
          </a:solidFill>
          <a:ln w="19050" cap="flat" cmpd="sng" algn="ctr">
            <a:solidFill>
              <a:schemeClr val="tx1"/>
            </a:solidFill>
            <a:prstDash val="solid"/>
            <a:round/>
            <a:headEnd type="oval"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67346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0000"/>
                </a:solidFill>
                <a:latin typeface="Bookman Old Style" panose="02050604050505020204" pitchFamily="18" charset="0"/>
              </a:rPr>
              <a:t>Мероприятия </a:t>
            </a:r>
            <a:r>
              <a:rPr lang="ru-RU" dirty="0" smtClean="0">
                <a:solidFill>
                  <a:srgbClr val="FF0000"/>
                </a:solidFill>
                <a:latin typeface="Bookman Old Style" panose="02050604050505020204" pitchFamily="18" charset="0"/>
              </a:rPr>
              <a:t>проекта: подготовительный этап </a:t>
            </a:r>
            <a:endParaRPr lang="ru-RU" dirty="0">
              <a:solidFill>
                <a:srgbClr val="FF0000"/>
              </a:solidFill>
              <a:latin typeface="Bookman Old Style" panose="02050604050505020204" pitchFamily="18" charset="0"/>
            </a:endParaRPr>
          </a:p>
        </p:txBody>
      </p:sp>
      <p:graphicFrame>
        <p:nvGraphicFramePr>
          <p:cNvPr id="8" name="Объект 7"/>
          <p:cNvGraphicFramePr>
            <a:graphicFrameLocks noGrp="1"/>
          </p:cNvGraphicFramePr>
          <p:nvPr>
            <p:ph idx="1"/>
            <p:extLst>
              <p:ext uri="{D42A27DB-BD31-4B8C-83A1-F6EECF244321}">
                <p14:modId xmlns:p14="http://schemas.microsoft.com/office/powerpoint/2010/main" val="356241741"/>
              </p:ext>
            </p:extLst>
          </p:nvPr>
        </p:nvGraphicFramePr>
        <p:xfrm>
          <a:off x="457200" y="1196752"/>
          <a:ext cx="8229600" cy="5661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8510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latin typeface="Bookman Old Style" panose="02050604050505020204" pitchFamily="18" charset="0"/>
              </a:rPr>
              <a:t>Мероприятия проекта: основной этап</a:t>
            </a:r>
            <a:endParaRPr lang="ru-RU" dirty="0">
              <a:solidFill>
                <a:srgbClr val="FF0000"/>
              </a:solidFill>
              <a:latin typeface="Bookman Old Style" panose="020506040505050202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1209857904"/>
              </p:ext>
            </p:extLst>
          </p:nvPr>
        </p:nvGraphicFramePr>
        <p:xfrm>
          <a:off x="457200" y="1196752"/>
          <a:ext cx="8229600"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0532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latin typeface="Bookman Old Style" pitchFamily="18" charset="0"/>
              </a:rPr>
              <a:t>Мероприятия проекта:</a:t>
            </a:r>
            <a:br>
              <a:rPr lang="ru-RU" dirty="0" smtClean="0">
                <a:solidFill>
                  <a:srgbClr val="FF0000"/>
                </a:solidFill>
                <a:latin typeface="Bookman Old Style" pitchFamily="18" charset="0"/>
              </a:rPr>
            </a:br>
            <a:r>
              <a:rPr lang="ru-RU" dirty="0" smtClean="0">
                <a:solidFill>
                  <a:srgbClr val="FF0000"/>
                </a:solidFill>
                <a:latin typeface="Bookman Old Style" pitchFamily="18" charset="0"/>
              </a:rPr>
              <a:t>заключительный этап</a:t>
            </a:r>
            <a:endParaRPr lang="ru-RU" dirty="0">
              <a:solidFill>
                <a:srgbClr val="FF0000"/>
              </a:solidFill>
              <a:latin typeface="Bookman Old Style"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57910184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555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ru-RU" altLang="ru-RU" sz="2800" dirty="0" smtClean="0">
                <a:solidFill>
                  <a:srgbClr val="FF0000"/>
                </a:solidFill>
                <a:latin typeface="Bookman Old Style" panose="02050604050505020204" pitchFamily="18" charset="0"/>
              </a:rPr>
              <a:t>Основополагающий вопрос: </a:t>
            </a:r>
            <a:br>
              <a:rPr lang="ru-RU" altLang="ru-RU" sz="2800" dirty="0" smtClean="0">
                <a:solidFill>
                  <a:srgbClr val="FF0000"/>
                </a:solidFill>
                <a:latin typeface="Bookman Old Style" panose="02050604050505020204" pitchFamily="18" charset="0"/>
              </a:rPr>
            </a:br>
            <a:r>
              <a:rPr lang="ru-RU" altLang="ru-RU" sz="2800" dirty="0" smtClean="0">
                <a:solidFill>
                  <a:srgbClr val="00B050"/>
                </a:solidFill>
                <a:latin typeface="Bookman Old Style" panose="02050604050505020204" pitchFamily="18" charset="0"/>
              </a:rPr>
              <a:t>какие театры есть в Екатеринбурге и как они связаны с творчеством П. П. Бажова</a:t>
            </a:r>
          </a:p>
        </p:txBody>
      </p:sp>
      <p:sp>
        <p:nvSpPr>
          <p:cNvPr id="55299" name="Rectangle 4"/>
          <p:cNvSpPr>
            <a:spLocks noGrp="1" noChangeArrowheads="1"/>
          </p:cNvSpPr>
          <p:nvPr>
            <p:ph type="body" sz="half" idx="1"/>
          </p:nvPr>
        </p:nvSpPr>
        <p:spPr>
          <a:xfrm>
            <a:off x="611560" y="1556792"/>
            <a:ext cx="7848871" cy="4742408"/>
          </a:xfrm>
        </p:spPr>
        <p:txBody>
          <a:bodyPr/>
          <a:lstStyle/>
          <a:p>
            <a:pPr eaLnBrk="1" hangingPunct="1"/>
            <a:r>
              <a:rPr lang="ru-RU" altLang="ru-RU" sz="2000" dirty="0" smtClean="0">
                <a:latin typeface="Bookman Old Style" panose="02050604050505020204" pitchFamily="18" charset="0"/>
              </a:rPr>
              <a:t>На первом этапе мы разделили участников на три команды.</a:t>
            </a:r>
          </a:p>
          <a:p>
            <a:pPr eaLnBrk="1" hangingPunct="1"/>
            <a:r>
              <a:rPr lang="ru-RU" altLang="ru-RU" sz="2000" dirty="0" smtClean="0">
                <a:latin typeface="Bookman Old Style" panose="02050604050505020204" pitchFamily="18" charset="0"/>
              </a:rPr>
              <a:t>На втором этапе: </a:t>
            </a:r>
          </a:p>
          <a:p>
            <a:pPr eaLnBrk="1" hangingPunct="1"/>
            <a:endParaRPr lang="ru-RU" altLang="ru-RU" dirty="0" smtClean="0">
              <a:latin typeface="Arial" charset="0"/>
            </a:endParaRPr>
          </a:p>
          <a:p>
            <a:pPr eaLnBrk="1" hangingPunct="1"/>
            <a:endParaRPr lang="ru-RU" altLang="ru-RU" dirty="0">
              <a:latin typeface="Arial" charset="0"/>
            </a:endParaRPr>
          </a:p>
          <a:p>
            <a:pPr eaLnBrk="1" hangingPunct="1"/>
            <a:endParaRPr lang="ru-RU" altLang="ru-RU" dirty="0" smtClean="0">
              <a:latin typeface="Arial" charset="0"/>
            </a:endParaRPr>
          </a:p>
          <a:p>
            <a:pPr eaLnBrk="1" hangingPunct="1"/>
            <a:endParaRPr lang="ru-RU" altLang="ru-RU" dirty="0">
              <a:latin typeface="Arial" charset="0"/>
            </a:endParaRPr>
          </a:p>
          <a:p>
            <a:pPr eaLnBrk="1" hangingPunct="1"/>
            <a:endParaRPr lang="ru-RU" altLang="ru-RU" dirty="0" smtClean="0">
              <a:latin typeface="Arial" charset="0"/>
            </a:endParaRPr>
          </a:p>
          <a:p>
            <a:pPr eaLnBrk="1" hangingPunct="1"/>
            <a:endParaRPr lang="ru-RU" altLang="ru-RU" dirty="0">
              <a:latin typeface="Arial" charset="0"/>
            </a:endParaRPr>
          </a:p>
        </p:txBody>
      </p:sp>
      <p:graphicFrame>
        <p:nvGraphicFramePr>
          <p:cNvPr id="2" name="Схема 1"/>
          <p:cNvGraphicFramePr/>
          <p:nvPr>
            <p:extLst>
              <p:ext uri="{D42A27DB-BD31-4B8C-83A1-F6EECF244321}">
                <p14:modId xmlns:p14="http://schemas.microsoft.com/office/powerpoint/2010/main" val="3616673063"/>
              </p:ext>
            </p:extLst>
          </p:nvPr>
        </p:nvGraphicFramePr>
        <p:xfrm>
          <a:off x="1763688" y="263691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99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sz="quarter"/>
          </p:nvPr>
        </p:nvSpPr>
        <p:spPr/>
        <p:txBody>
          <a:bodyPr/>
          <a:lstStyle/>
          <a:p>
            <a:r>
              <a:rPr lang="ru-RU" sz="3200" dirty="0" smtClean="0">
                <a:solidFill>
                  <a:srgbClr val="FF0000"/>
                </a:solidFill>
              </a:rPr>
              <a:t>Театральная мастерская </a:t>
            </a:r>
            <a:endParaRPr lang="ru-RU" sz="3200" dirty="0">
              <a:solidFill>
                <a:srgbClr val="FF0000"/>
              </a:solidFill>
            </a:endParaRPr>
          </a:p>
        </p:txBody>
      </p:sp>
      <p:sp>
        <p:nvSpPr>
          <p:cNvPr id="3" name="Содержимое 2"/>
          <p:cNvSpPr>
            <a:spLocks noGrp="1"/>
          </p:cNvSpPr>
          <p:nvPr>
            <p:ph sz="quarter" idx="1"/>
          </p:nvPr>
        </p:nvSpPr>
        <p:spPr/>
        <p:txBody>
          <a:bodyPr/>
          <a:lstStyle/>
          <a:p>
            <a:pPr>
              <a:buNone/>
            </a:pPr>
            <a:r>
              <a:rPr lang="ru-RU" dirty="0" smtClean="0"/>
              <a:t>Изучаем виды театров…</a:t>
            </a:r>
            <a:endParaRPr lang="ru-RU" dirty="0"/>
          </a:p>
        </p:txBody>
      </p:sp>
      <p:pic>
        <p:nvPicPr>
          <p:cNvPr id="7"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268760"/>
            <a:ext cx="3277382" cy="218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852936"/>
            <a:ext cx="3586189"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581128"/>
            <a:ext cx="3421086" cy="20035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2924944"/>
            <a:ext cx="3217022" cy="2187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39_colormaster">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olormaster">
  <a:themeElements>
    <a:clrScheme name="">
      <a:dk1>
        <a:srgbClr val="000000"/>
      </a:dk1>
      <a:lt1>
        <a:srgbClr val="FF7C80"/>
      </a:lt1>
      <a:dk2>
        <a:srgbClr val="1C1C1C"/>
      </a:dk2>
      <a:lt2>
        <a:srgbClr val="4D4D4D"/>
      </a:lt2>
      <a:accent1>
        <a:srgbClr val="FF0000"/>
      </a:accent1>
      <a:accent2>
        <a:srgbClr val="FF99CC"/>
      </a:accent2>
      <a:accent3>
        <a:srgbClr val="FFBFC0"/>
      </a:accent3>
      <a:accent4>
        <a:srgbClr val="000000"/>
      </a:accent4>
      <a:accent5>
        <a:srgbClr val="FFAAAA"/>
      </a:accent5>
      <a:accent6>
        <a:srgbClr val="E78AB9"/>
      </a:accent6>
      <a:hlink>
        <a:srgbClr val="9933FF"/>
      </a:hlink>
      <a:folHlink>
        <a:srgbClr val="44C63A"/>
      </a:folHlink>
    </a:clrScheme>
    <a:fontScheme name="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olormaster">
  <a:themeElements>
    <a:clrScheme name="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fontScheme name="9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olormaster">
  <a:themeElements>
    <a:clrScheme name="">
      <a:dk1>
        <a:srgbClr val="000000"/>
      </a:dk1>
      <a:lt1>
        <a:srgbClr val="CC0066"/>
      </a:lt1>
      <a:dk2>
        <a:srgbClr val="993366"/>
      </a:dk2>
      <a:lt2>
        <a:srgbClr val="C0C0C0"/>
      </a:lt2>
      <a:accent1>
        <a:srgbClr val="993366"/>
      </a:accent1>
      <a:accent2>
        <a:srgbClr val="FF9999"/>
      </a:accent2>
      <a:accent3>
        <a:srgbClr val="E2AAB8"/>
      </a:accent3>
      <a:accent4>
        <a:srgbClr val="000000"/>
      </a:accent4>
      <a:accent5>
        <a:srgbClr val="CAADB8"/>
      </a:accent5>
      <a:accent6>
        <a:srgbClr val="E78A8A"/>
      </a:accent6>
      <a:hlink>
        <a:srgbClr val="009999"/>
      </a:hlink>
      <a:folHlink>
        <a:srgbClr val="FF9933"/>
      </a:folHlink>
    </a:clrScheme>
    <a:fontScheme name="10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0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0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0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0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0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0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0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0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0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0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0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0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0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0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0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colormaster">
  <a:themeElements>
    <a:clrScheme name="">
      <a:dk1>
        <a:srgbClr val="000000"/>
      </a:dk1>
      <a:lt1>
        <a:srgbClr val="CC0066"/>
      </a:lt1>
      <a:dk2>
        <a:srgbClr val="993366"/>
      </a:dk2>
      <a:lt2>
        <a:srgbClr val="C0C0C0"/>
      </a:lt2>
      <a:accent1>
        <a:srgbClr val="993366"/>
      </a:accent1>
      <a:accent2>
        <a:srgbClr val="FF9999"/>
      </a:accent2>
      <a:accent3>
        <a:srgbClr val="E2AAB8"/>
      </a:accent3>
      <a:accent4>
        <a:srgbClr val="000000"/>
      </a:accent4>
      <a:accent5>
        <a:srgbClr val="CAADB8"/>
      </a:accent5>
      <a:accent6>
        <a:srgbClr val="E78A8A"/>
      </a:accent6>
      <a:hlink>
        <a:srgbClr val="009999"/>
      </a:hlink>
      <a:folHlink>
        <a:srgbClr val="FF9933"/>
      </a:folHlink>
    </a:clrScheme>
    <a:fontScheme name="1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colormaster">
  <a:themeElements>
    <a:clrScheme name="1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fontScheme name="1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colormaster">
  <a:themeElements>
    <a:clrScheme name="">
      <a:dk1>
        <a:srgbClr val="000000"/>
      </a:dk1>
      <a:lt1>
        <a:srgbClr val="6600CC"/>
      </a:lt1>
      <a:dk2>
        <a:srgbClr val="8646BA"/>
      </a:dk2>
      <a:lt2>
        <a:srgbClr val="C0C0C0"/>
      </a:lt2>
      <a:accent1>
        <a:srgbClr val="D60093"/>
      </a:accent1>
      <a:accent2>
        <a:srgbClr val="9999FF"/>
      </a:accent2>
      <a:accent3>
        <a:srgbClr val="B8AAE2"/>
      </a:accent3>
      <a:accent4>
        <a:srgbClr val="000000"/>
      </a:accent4>
      <a:accent5>
        <a:srgbClr val="E8AAC8"/>
      </a:accent5>
      <a:accent6>
        <a:srgbClr val="8A8AE7"/>
      </a:accent6>
      <a:hlink>
        <a:srgbClr val="008000"/>
      </a:hlink>
      <a:folHlink>
        <a:srgbClr val="FF9966"/>
      </a:folHlink>
    </a:clrScheme>
    <a:fontScheme name="1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colormaster">
  <a:themeElements>
    <a:clrScheme name="">
      <a:dk1>
        <a:srgbClr val="000000"/>
      </a:dk1>
      <a:lt1>
        <a:srgbClr val="6600CC"/>
      </a:lt1>
      <a:dk2>
        <a:srgbClr val="8646BA"/>
      </a:dk2>
      <a:lt2>
        <a:srgbClr val="C0C0C0"/>
      </a:lt2>
      <a:accent1>
        <a:srgbClr val="D60093"/>
      </a:accent1>
      <a:accent2>
        <a:srgbClr val="9999FF"/>
      </a:accent2>
      <a:accent3>
        <a:srgbClr val="B8AAE2"/>
      </a:accent3>
      <a:accent4>
        <a:srgbClr val="000000"/>
      </a:accent4>
      <a:accent5>
        <a:srgbClr val="E8AAC8"/>
      </a:accent5>
      <a:accent6>
        <a:srgbClr val="8A8AE7"/>
      </a:accent6>
      <a:hlink>
        <a:srgbClr val="008000"/>
      </a:hlink>
      <a:folHlink>
        <a:srgbClr val="FF9966"/>
      </a:folHlink>
    </a:clrScheme>
    <a:fontScheme name="1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colormaster">
  <a:themeElements>
    <a:clrScheme name="">
      <a:dk1>
        <a:srgbClr val="C0C0C0"/>
      </a:dk1>
      <a:lt1>
        <a:srgbClr val="FFFFFF"/>
      </a:lt1>
      <a:dk2>
        <a:srgbClr val="336600"/>
      </a:dk2>
      <a:lt2>
        <a:srgbClr val="CCFFCC"/>
      </a:lt2>
      <a:accent1>
        <a:srgbClr val="0066FF"/>
      </a:accent1>
      <a:accent2>
        <a:srgbClr val="00FF00"/>
      </a:accent2>
      <a:accent3>
        <a:srgbClr val="ADB8AA"/>
      </a:accent3>
      <a:accent4>
        <a:srgbClr val="DADADA"/>
      </a:accent4>
      <a:accent5>
        <a:srgbClr val="AAB8FF"/>
      </a:accent5>
      <a:accent6>
        <a:srgbClr val="00E700"/>
      </a:accent6>
      <a:hlink>
        <a:srgbClr val="A29E00"/>
      </a:hlink>
      <a:folHlink>
        <a:srgbClr val="EA8B00"/>
      </a:folHlink>
    </a:clrScheme>
    <a:fontScheme name="1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colormaster">
  <a:themeElements>
    <a:clrScheme name="">
      <a:dk1>
        <a:srgbClr val="000000"/>
      </a:dk1>
      <a:lt1>
        <a:srgbClr val="336600"/>
      </a:lt1>
      <a:dk2>
        <a:srgbClr val="336600"/>
      </a:dk2>
      <a:lt2>
        <a:srgbClr val="C0C0C0"/>
      </a:lt2>
      <a:accent1>
        <a:srgbClr val="0066FF"/>
      </a:accent1>
      <a:accent2>
        <a:srgbClr val="00FF00"/>
      </a:accent2>
      <a:accent3>
        <a:srgbClr val="ADB8AA"/>
      </a:accent3>
      <a:accent4>
        <a:srgbClr val="000000"/>
      </a:accent4>
      <a:accent5>
        <a:srgbClr val="AAB8FF"/>
      </a:accent5>
      <a:accent6>
        <a:srgbClr val="00E700"/>
      </a:accent6>
      <a:hlink>
        <a:srgbClr val="A29E00"/>
      </a:hlink>
      <a:folHlink>
        <a:srgbClr val="EA8B00"/>
      </a:folHlink>
    </a:clrScheme>
    <a:fontScheme name="1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colormaster">
  <a:themeElements>
    <a:clrScheme name="">
      <a:dk1>
        <a:srgbClr val="000000"/>
      </a:dk1>
      <a:lt1>
        <a:srgbClr val="336600"/>
      </a:lt1>
      <a:dk2>
        <a:srgbClr val="336600"/>
      </a:dk2>
      <a:lt2>
        <a:srgbClr val="C0C0C0"/>
      </a:lt2>
      <a:accent1>
        <a:srgbClr val="0066FF"/>
      </a:accent1>
      <a:accent2>
        <a:srgbClr val="00FF00"/>
      </a:accent2>
      <a:accent3>
        <a:srgbClr val="ADB8AA"/>
      </a:accent3>
      <a:accent4>
        <a:srgbClr val="000000"/>
      </a:accent4>
      <a:accent5>
        <a:srgbClr val="AAB8FF"/>
      </a:accent5>
      <a:accent6>
        <a:srgbClr val="00E700"/>
      </a:accent6>
      <a:hlink>
        <a:srgbClr val="A29E00"/>
      </a:hlink>
      <a:folHlink>
        <a:srgbClr val="EA8B00"/>
      </a:folHlink>
    </a:clrScheme>
    <a:fontScheme name="1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ound rectangle bevel">
  <a:themeElements>
    <a:clrScheme name="round rectangle beve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round rectangle beve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ound rectangle bevel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round rectangle beve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round rectangle bevel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round rectangle bevel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round rectangle beve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round rectangle bevel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round rectangle bevel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round rectangle bevel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round rectangle bevel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round rectangle beve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round rectangle bevel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round rectangle beve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round rectangle bevel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round rectangle bevel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round rectangle bevel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round rectangle bevel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vees">
  <a:themeElements>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vees">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vees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vees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vees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vees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vees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vees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vees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vees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vees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vees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vees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vees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vees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vees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vees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vees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colormaster">
  <a:themeElements>
    <a:clrScheme name="1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1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colormaster">
  <a:themeElements>
    <a:clrScheme name="1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19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colormaster">
  <a:themeElements>
    <a:clrScheme name="2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0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0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0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0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0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0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0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0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0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0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0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0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0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0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0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0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colormaster">
  <a:themeElements>
    <a:clrScheme name="2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colormaster">
  <a:themeElements>
    <a:clrScheme name="2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colormaster">
  <a:themeElements>
    <a:clrScheme name="2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2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colormaster">
  <a:themeElements>
    <a:clrScheme name="2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2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5_colormaster">
  <a:themeElements>
    <a:clrScheme name="2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2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side reveal">
  <a:themeElements>
    <a:clrScheme name="side revea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side reve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ide reveal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side revea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side reveal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side reveal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side revea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side reveal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side reveal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side reveal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side reveal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side revea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side reveal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side revea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side reveal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side reveal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side reveal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side reveal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lormaster">
  <a:themeElements>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6_colormaster">
  <a:themeElements>
    <a:clrScheme name="2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2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7_colormaster">
  <a:themeElements>
    <a:clrScheme name="2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2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8_colormaster">
  <a:themeElements>
    <a:clrScheme name="2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9_colormaster">
  <a:themeElements>
    <a:clrScheme name="2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9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0_colormaster">
  <a:themeElements>
    <a:clrScheme name="3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30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0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0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0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0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0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0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0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0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0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0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0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0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0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0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0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1_colormaster">
  <a:themeElements>
    <a:clrScheme name="3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3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2_colormaster">
  <a:themeElements>
    <a:clrScheme name="3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3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3_colormaster">
  <a:themeElements>
    <a:clrScheme name="3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3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ide reveal">
  <a:themeElements>
    <a:clrScheme name="1_side revea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1_side reve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side reveal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side reveal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side reveal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side reveal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side reveal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side reveal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side reveal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side reveal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side reveal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side reveal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side reveal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side reveal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side reveal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side reveal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side reveal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side reveal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4_colormaster">
  <a:themeElements>
    <a:clrScheme name="3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3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lormaster">
  <a:themeElements>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2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2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2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2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2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2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2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2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2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2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2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2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2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2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2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2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2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5_colormaster">
  <a:themeElements>
    <a:clrScheme name="3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fontScheme name="3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colormaster">
  <a:themeElements>
    <a:clrScheme name="3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3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7_colormaster">
  <a:themeElements>
    <a:clrScheme name="3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3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8_colormaster">
  <a:themeElements>
    <a:clrScheme name="3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fontScheme name="38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8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8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8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8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8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8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8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8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8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8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8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8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8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8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8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8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colormaster">
  <a:themeElements>
    <a:clrScheme name="40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40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0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0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0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0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0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0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0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0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0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0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0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0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0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0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0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0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1_colormaster">
  <a:themeElements>
    <a:clrScheme name="4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fontScheme name="41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2_colormaster">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9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9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9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9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9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9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9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9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9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9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9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9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9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9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9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9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lormaster">
  <a:themeElements>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3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3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3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3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3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3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3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3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3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3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3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3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3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3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3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3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3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lormaster">
  <a:themeElements>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4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4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4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4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4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4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4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4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4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4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4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4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4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4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4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4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4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colormaster">
  <a:themeElements>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fontScheme name="5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5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5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5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5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5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5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5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5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5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5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5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5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5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5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5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5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olormaster">
  <a:themeElements>
    <a:clrScheme name="">
      <a:dk1>
        <a:srgbClr val="000000"/>
      </a:dk1>
      <a:lt1>
        <a:srgbClr val="FF7C80"/>
      </a:lt1>
      <a:dk2>
        <a:srgbClr val="1C1C1C"/>
      </a:dk2>
      <a:lt2>
        <a:srgbClr val="4D4D4D"/>
      </a:lt2>
      <a:accent1>
        <a:srgbClr val="FF0000"/>
      </a:accent1>
      <a:accent2>
        <a:srgbClr val="FF99CC"/>
      </a:accent2>
      <a:accent3>
        <a:srgbClr val="FFBFC0"/>
      </a:accent3>
      <a:accent4>
        <a:srgbClr val="000000"/>
      </a:accent4>
      <a:accent5>
        <a:srgbClr val="FFAAAA"/>
      </a:accent5>
      <a:accent6>
        <a:srgbClr val="E78AB9"/>
      </a:accent6>
      <a:hlink>
        <a:srgbClr val="9933FF"/>
      </a:hlink>
      <a:folHlink>
        <a:srgbClr val="44C63A"/>
      </a:folHlink>
    </a:clrScheme>
    <a:fontScheme name="6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colormaster">
  <a:themeElements>
    <a:clrScheme name="">
      <a:dk1>
        <a:srgbClr val="000000"/>
      </a:dk1>
      <a:lt1>
        <a:srgbClr val="FF7C80"/>
      </a:lt1>
      <a:dk2>
        <a:srgbClr val="1C1C1C"/>
      </a:dk2>
      <a:lt2>
        <a:srgbClr val="4D4D4D"/>
      </a:lt2>
      <a:accent1>
        <a:srgbClr val="FF0000"/>
      </a:accent1>
      <a:accent2>
        <a:srgbClr val="FF99CC"/>
      </a:accent2>
      <a:accent3>
        <a:srgbClr val="FFBFC0"/>
      </a:accent3>
      <a:accent4>
        <a:srgbClr val="000000"/>
      </a:accent4>
      <a:accent5>
        <a:srgbClr val="FFAAAA"/>
      </a:accent5>
      <a:accent6>
        <a:srgbClr val="E78AB9"/>
      </a:accent6>
      <a:hlink>
        <a:srgbClr val="9933FF"/>
      </a:hlink>
      <a:folHlink>
        <a:srgbClr val="44C63A"/>
      </a:folHlink>
    </a:clrScheme>
    <a:fontScheme name="7_colormaste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oval"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7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7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7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7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7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7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7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7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7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7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7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7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7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7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7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7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Итоги деятельности родительское собрание</Template>
  <TotalTime>467</TotalTime>
  <Words>486</Words>
  <Application>Microsoft Office PowerPoint</Application>
  <PresentationFormat>Экран (4:3)</PresentationFormat>
  <Paragraphs>84</Paragraphs>
  <Slides>24</Slides>
  <Notes>0</Notes>
  <HiddenSlides>0</HiddenSlides>
  <MMClips>0</MMClips>
  <ScaleCrop>false</ScaleCrop>
  <HeadingPairs>
    <vt:vector size="4" baseType="variant">
      <vt:variant>
        <vt:lpstr>Тема</vt:lpstr>
      </vt:variant>
      <vt:variant>
        <vt:i4>46</vt:i4>
      </vt:variant>
      <vt:variant>
        <vt:lpstr>Заголовки слайдов</vt:lpstr>
      </vt:variant>
      <vt:variant>
        <vt:i4>24</vt:i4>
      </vt:variant>
    </vt:vector>
  </HeadingPairs>
  <TitlesOfParts>
    <vt:vector size="70" baseType="lpstr">
      <vt:lpstr>39_colormaster</vt:lpstr>
      <vt:lpstr>round rectangle bevel</vt:lpstr>
      <vt:lpstr>1_colormaster</vt:lpstr>
      <vt:lpstr>2_colormaster</vt:lpstr>
      <vt:lpstr>3_colormaster</vt:lpstr>
      <vt:lpstr>4_colormaster</vt:lpstr>
      <vt:lpstr>5_colormaster</vt:lpstr>
      <vt:lpstr>6_colormaster</vt:lpstr>
      <vt:lpstr>7_colormaster</vt:lpstr>
      <vt:lpstr>8_colormaster</vt:lpstr>
      <vt:lpstr>9_colormaster</vt:lpstr>
      <vt:lpstr>10_colormaster</vt:lpstr>
      <vt:lpstr>11_colormaster</vt:lpstr>
      <vt:lpstr>12_colormaster</vt:lpstr>
      <vt:lpstr>13_colormaster</vt:lpstr>
      <vt:lpstr>14_colormaster</vt:lpstr>
      <vt:lpstr>15_colormaster</vt:lpstr>
      <vt:lpstr>16_colormaster</vt:lpstr>
      <vt:lpstr>17_colormaster</vt:lpstr>
      <vt:lpstr>vees</vt:lpstr>
      <vt:lpstr>18_colormaster</vt:lpstr>
      <vt:lpstr>19_colormaster</vt:lpstr>
      <vt:lpstr>20_colormaster</vt:lpstr>
      <vt:lpstr>21_colormaster</vt:lpstr>
      <vt:lpstr>22_colormaster</vt:lpstr>
      <vt:lpstr>23_colormaster</vt:lpstr>
      <vt:lpstr>24_colormaster</vt:lpstr>
      <vt:lpstr>25_colormaster</vt:lpstr>
      <vt:lpstr>side reveal</vt:lpstr>
      <vt:lpstr>26_colormaster</vt:lpstr>
      <vt:lpstr>27_colormaster</vt:lpstr>
      <vt:lpstr>28_colormaster</vt:lpstr>
      <vt:lpstr>29_colormaster</vt:lpstr>
      <vt:lpstr>30_colormaster</vt:lpstr>
      <vt:lpstr>31_colormaster</vt:lpstr>
      <vt:lpstr>32_colormaster</vt:lpstr>
      <vt:lpstr>33_colormaster</vt:lpstr>
      <vt:lpstr>1_side reveal</vt:lpstr>
      <vt:lpstr>34_colormaster</vt:lpstr>
      <vt:lpstr>35_colormaster</vt:lpstr>
      <vt:lpstr>36_colormaster</vt:lpstr>
      <vt:lpstr>37_colormaster</vt:lpstr>
      <vt:lpstr>38_colormaster</vt:lpstr>
      <vt:lpstr>40_colormaster</vt:lpstr>
      <vt:lpstr>41_colormaster</vt:lpstr>
      <vt:lpstr>42_colormaster</vt:lpstr>
      <vt:lpstr>Управление образования Администрации  г. Екатеринбурга Муниципальное бюджетное дошкольное образовательное учреждение – детский сад  компенсирующего вида № 411 620042, г. Екатеринбург, ул. Избирателей, 3.    тел. (343)320-49-09             E-mail: mdou.411@yandex.ru </vt:lpstr>
      <vt:lpstr>Презентация PowerPoint</vt:lpstr>
      <vt:lpstr> Команда «МАСТЕРА» Наш девиз: «Дело мастера боится» </vt:lpstr>
      <vt:lpstr>Системная паутинка Проекта</vt:lpstr>
      <vt:lpstr>Мероприятия проекта: подготовительный этап </vt:lpstr>
      <vt:lpstr>Мероприятия проекта: основной этап</vt:lpstr>
      <vt:lpstr>Мероприятия проекта: заключительный этап</vt:lpstr>
      <vt:lpstr>Основополагающий вопрос:  какие театры есть в Екатеринбурге и как они связаны с творчеством П. П. Бажова</vt:lpstr>
      <vt:lpstr>Театральная мастерская </vt:lpstr>
      <vt:lpstr>Узнали о спектаклях по Бажову П.П.: «Каменный цветок», «Медной горы Хозяйка», «Серебряное Копытце», «Малахитовая шкатулка» </vt:lpstr>
      <vt:lpstr>Узнали о профессиях в театре:</vt:lpstr>
      <vt:lpstr>Для этого мы… побывали на экскурсии в музее</vt:lpstr>
      <vt:lpstr>Презентация PowerPoint</vt:lpstr>
      <vt:lpstr>Посетили спектакли по П.П. Бажову в театрах города</vt:lpstr>
      <vt:lpstr>Оформили уголок Бажова в познавательном Центре группы</vt:lpstr>
      <vt:lpstr>Читали сказы Бажова, рассматривали иллюстрации</vt:lpstr>
      <vt:lpstr>Изготавливали поделки и рисунки по сказам П.П. Бажова</vt:lpstr>
      <vt:lpstr>Организовали выставку семейного творчества «Сказы Бажова»</vt:lpstr>
      <vt:lpstr>Играли в театр </vt:lpstr>
      <vt:lpstr>Изобразительная  деятельность</vt:lpstr>
      <vt:lpstr>Викторина по сказам Бажова с участием наших родителей</vt:lpstr>
      <vt:lpstr>Гримеры и декораторы готовятся к спектаклю…</vt:lpstr>
      <vt:lpstr>Просмотр презентации «Бажов – уральский сказочник»</vt:lpstr>
      <vt:lpstr>Итоговый этап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Ольга</dc:creator>
  <cp:lastModifiedBy>Ольга</cp:lastModifiedBy>
  <cp:revision>46</cp:revision>
  <dcterms:created xsi:type="dcterms:W3CDTF">2016-10-13T12:12:01Z</dcterms:created>
  <dcterms:modified xsi:type="dcterms:W3CDTF">2016-10-25T10:53:59Z</dcterms:modified>
</cp:coreProperties>
</file>