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3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5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6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7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8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9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20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21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2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23.xml" ContentType="application/vnd.openxmlformats-officedocument.theme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theme/theme24.xml" ContentType="application/vnd.openxmlformats-officedocument.theme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theme/theme25.xml" ContentType="application/vnd.openxmlformats-officedocument.theme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26.xml" ContentType="application/vnd.openxmlformats-officedocument.theme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theme/theme27.xml" ContentType="application/vnd.openxmlformats-officedocument.theme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theme/theme28.xml" ContentType="application/vnd.openxmlformats-officedocument.theme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theme/theme29.xml" ContentType="application/vnd.openxmlformats-officedocument.theme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theme/theme30.xml" ContentType="application/vnd.openxmlformats-officedocument.theme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theme/theme31.xml" ContentType="application/vnd.openxmlformats-officedocument.theme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theme/theme32.xml" ContentType="application/vnd.openxmlformats-officedocument.theme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theme/theme33.xml" ContentType="application/vnd.openxmlformats-officedocument.theme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theme/theme34.xml" ContentType="application/vnd.openxmlformats-officedocument.theme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theme/theme35.xml" ContentType="application/vnd.openxmlformats-officedocument.theme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theme/theme36.xml" ContentType="application/vnd.openxmlformats-officedocument.theme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theme/theme37.xml" ContentType="application/vnd.openxmlformats-officedocument.theme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theme/theme38.xml" ContentType="application/vnd.openxmlformats-officedocument.theme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theme/theme39.xml" ContentType="application/vnd.openxmlformats-officedocument.theme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theme/theme40.xml" ContentType="application/vnd.openxmlformats-officedocument.theme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theme/theme41.xml" ContentType="application/vnd.openxmlformats-officedocument.theme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theme/theme42.xml" ContentType="application/vnd.openxmlformats-officedocument.theme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theme/theme43.xml" ContentType="application/vnd.openxmlformats-officedocument.theme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theme/theme44.xml" ContentType="application/vnd.openxmlformats-officedocument.theme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theme/theme45.xml" ContentType="application/vnd.openxmlformats-officedocument.theme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theme/theme4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8" r:id="rId3"/>
    <p:sldMasterId id="2147483700" r:id="rId4"/>
    <p:sldMasterId id="2147483712" r:id="rId5"/>
    <p:sldMasterId id="2147483724" r:id="rId6"/>
    <p:sldMasterId id="2147483736" r:id="rId7"/>
    <p:sldMasterId id="2147483748" r:id="rId8"/>
    <p:sldMasterId id="2147483760" r:id="rId9"/>
    <p:sldMasterId id="2147483772" r:id="rId10"/>
    <p:sldMasterId id="2147483784" r:id="rId11"/>
    <p:sldMasterId id="2147483796" r:id="rId12"/>
    <p:sldMasterId id="2147483808" r:id="rId13"/>
    <p:sldMasterId id="2147483820" r:id="rId14"/>
    <p:sldMasterId id="2147483832" r:id="rId15"/>
    <p:sldMasterId id="2147483844" r:id="rId16"/>
    <p:sldMasterId id="2147483856" r:id="rId17"/>
    <p:sldMasterId id="2147483868" r:id="rId18"/>
    <p:sldMasterId id="2147483880" r:id="rId19"/>
    <p:sldMasterId id="2147483892" r:id="rId20"/>
    <p:sldMasterId id="2147483904" r:id="rId21"/>
    <p:sldMasterId id="2147483916" r:id="rId22"/>
    <p:sldMasterId id="2147483928" r:id="rId23"/>
    <p:sldMasterId id="2147483940" r:id="rId24"/>
    <p:sldMasterId id="2147483952" r:id="rId25"/>
    <p:sldMasterId id="2147483964" r:id="rId26"/>
    <p:sldMasterId id="2147483976" r:id="rId27"/>
    <p:sldMasterId id="2147483988" r:id="rId28"/>
    <p:sldMasterId id="2147484000" r:id="rId29"/>
    <p:sldMasterId id="2147484012" r:id="rId30"/>
    <p:sldMasterId id="2147484024" r:id="rId31"/>
    <p:sldMasterId id="2147484036" r:id="rId32"/>
    <p:sldMasterId id="2147484048" r:id="rId33"/>
    <p:sldMasterId id="2147484060" r:id="rId34"/>
    <p:sldMasterId id="2147484072" r:id="rId35"/>
    <p:sldMasterId id="2147484084" r:id="rId36"/>
    <p:sldMasterId id="2147484096" r:id="rId37"/>
    <p:sldMasterId id="2147484108" r:id="rId38"/>
    <p:sldMasterId id="2147484120" r:id="rId39"/>
    <p:sldMasterId id="2147484132" r:id="rId40"/>
    <p:sldMasterId id="2147484144" r:id="rId41"/>
    <p:sldMasterId id="2147484156" r:id="rId42"/>
    <p:sldMasterId id="2147484168" r:id="rId43"/>
    <p:sldMasterId id="2147484180" r:id="rId44"/>
    <p:sldMasterId id="2147484192" r:id="rId45"/>
    <p:sldMasterId id="2147484204" r:id="rId46"/>
  </p:sldMasterIdLst>
  <p:sldIdLst>
    <p:sldId id="256" r:id="rId47"/>
    <p:sldId id="257" r:id="rId48"/>
    <p:sldId id="258" r:id="rId49"/>
    <p:sldId id="259" r:id="rId50"/>
    <p:sldId id="260" r:id="rId51"/>
    <p:sldId id="261" r:id="rId52"/>
    <p:sldId id="262" r:id="rId53"/>
    <p:sldId id="263" r:id="rId54"/>
    <p:sldId id="264" r:id="rId55"/>
    <p:sldId id="265" r:id="rId56"/>
    <p:sldId id="270" r:id="rId57"/>
    <p:sldId id="273" r:id="rId58"/>
    <p:sldId id="271" r:id="rId59"/>
    <p:sldId id="272" r:id="rId60"/>
    <p:sldId id="268" r:id="rId61"/>
    <p:sldId id="269" r:id="rId62"/>
    <p:sldId id="266" r:id="rId63"/>
    <p:sldId id="267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34" Type="http://schemas.openxmlformats.org/officeDocument/2006/relationships/slideMaster" Target="slideMasters/slideMaster34.xml"/><Relationship Id="rId42" Type="http://schemas.openxmlformats.org/officeDocument/2006/relationships/slideMaster" Target="slideMasters/slideMaster42.xml"/><Relationship Id="rId47" Type="http://schemas.openxmlformats.org/officeDocument/2006/relationships/slide" Target="slides/slide1.xml"/><Relationship Id="rId50" Type="http://schemas.openxmlformats.org/officeDocument/2006/relationships/slide" Target="slides/slide4.xml"/><Relationship Id="rId55" Type="http://schemas.openxmlformats.org/officeDocument/2006/relationships/slide" Target="slides/slide9.xml"/><Relationship Id="rId63" Type="http://schemas.openxmlformats.org/officeDocument/2006/relationships/slide" Target="slides/slide17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53" Type="http://schemas.openxmlformats.org/officeDocument/2006/relationships/slide" Target="slides/slide7.xml"/><Relationship Id="rId58" Type="http://schemas.openxmlformats.org/officeDocument/2006/relationships/slide" Target="slides/slide12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1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Master" Target="slideMasters/slideMaster43.xml"/><Relationship Id="rId48" Type="http://schemas.openxmlformats.org/officeDocument/2006/relationships/slide" Target="slides/slide2.xml"/><Relationship Id="rId56" Type="http://schemas.openxmlformats.org/officeDocument/2006/relationships/slide" Target="slides/slide10.xml"/><Relationship Id="rId64" Type="http://schemas.openxmlformats.org/officeDocument/2006/relationships/slide" Target="slides/slide1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" Target="slides/slide13.xml"/><Relationship Id="rId67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" Target="slides/slide8.xml"/><Relationship Id="rId62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3.xml"/><Relationship Id="rId57" Type="http://schemas.openxmlformats.org/officeDocument/2006/relationships/slide" Target="slides/slide11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" Target="slides/slide6.xml"/><Relationship Id="rId60" Type="http://schemas.openxmlformats.org/officeDocument/2006/relationships/slide" Target="slides/slide14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2F7C4F-6A87-4232-92AA-74AC175E554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673125B-EFCD-49E5-B027-B87A59B1A918}">
      <dgm:prSet phldrT="[Текст]"/>
      <dgm:spPr>
        <a:xfrm>
          <a:off x="2240404" y="45849"/>
          <a:ext cx="3795805" cy="831857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Оздоровительная направленность воспитательно-образовательного процесса</a:t>
          </a:r>
        </a:p>
      </dgm:t>
    </dgm:pt>
    <dgm:pt modelId="{534160B5-51F1-458C-8FCA-965A23EEA0D9}" type="parTrans" cxnId="{F54D196A-9FB5-4B67-9C28-055EBF54C80F}">
      <dgm:prSet/>
      <dgm:spPr/>
      <dgm:t>
        <a:bodyPr/>
        <a:lstStyle/>
        <a:p>
          <a:endParaRPr lang="ru-RU"/>
        </a:p>
      </dgm:t>
    </dgm:pt>
    <dgm:pt modelId="{9B2AA785-8822-4E4D-B151-F9300C4BAB02}" type="sibTrans" cxnId="{F54D196A-9FB5-4B67-9C28-055EBF54C80F}">
      <dgm:prSet/>
      <dgm:spPr/>
      <dgm:t>
        <a:bodyPr/>
        <a:lstStyle/>
        <a:p>
          <a:endParaRPr lang="ru-RU"/>
        </a:p>
      </dgm:t>
    </dgm:pt>
    <dgm:pt modelId="{62A60D59-67D2-4D58-933E-8A352A619198}">
      <dgm:prSet phldrT="[Текст]"/>
      <dgm:spPr>
        <a:xfrm>
          <a:off x="1170579" y="1045879"/>
          <a:ext cx="5932603" cy="485457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учет гигиенических требований</a:t>
          </a:r>
        </a:p>
      </dgm:t>
    </dgm:pt>
    <dgm:pt modelId="{4B01B6AA-DED1-4715-B335-89B9CC1F340C}" type="parTrans" cxnId="{360D21A8-EF1A-4FD0-86F6-C49C7D55094D}">
      <dgm:prSet/>
      <dgm:spPr>
        <a:xfrm>
          <a:off x="4044146" y="833043"/>
          <a:ext cx="91440" cy="168171"/>
        </a:xfrm>
        <a:custGeom>
          <a:avLst/>
          <a:gdLst/>
          <a:ahLst/>
          <a:cxnLst/>
          <a:rect l="0" t="0" r="0" b="0"/>
          <a:pathLst>
            <a:path>
              <a:moveTo>
                <a:pt x="46945" y="0"/>
              </a:moveTo>
              <a:lnTo>
                <a:pt x="46945" y="110882"/>
              </a:lnTo>
              <a:lnTo>
                <a:pt x="45720" y="110882"/>
              </a:lnTo>
              <a:lnTo>
                <a:pt x="45720" y="144582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1E14D392-2CFB-430B-AA1D-EDBC08C70288}" type="sibTrans" cxnId="{360D21A8-EF1A-4FD0-86F6-C49C7D55094D}">
      <dgm:prSet/>
      <dgm:spPr/>
      <dgm:t>
        <a:bodyPr/>
        <a:lstStyle/>
        <a:p>
          <a:endParaRPr lang="ru-RU"/>
        </a:p>
      </dgm:t>
    </dgm:pt>
    <dgm:pt modelId="{59991B27-32E2-495B-811B-9D0986E0E556}">
      <dgm:prSet/>
      <dgm:spPr>
        <a:xfrm>
          <a:off x="1161347" y="1609287"/>
          <a:ext cx="5953920" cy="52454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бережное отношение к нервной системе ребенка</a:t>
          </a:r>
        </a:p>
      </dgm:t>
    </dgm:pt>
    <dgm:pt modelId="{BDF3F245-8AD5-4549-8052-1E4CF343D157}" type="parTrans" cxnId="{935E7722-8A16-4057-913C-53956C923E4B}">
      <dgm:prSet/>
      <dgm:spPr>
        <a:xfrm>
          <a:off x="4044146" y="1440952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79036"/>
              </a:lnTo>
              <a:lnTo>
                <a:pt x="46945" y="79036"/>
              </a:lnTo>
              <a:lnTo>
                <a:pt x="46945" y="112736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D20E173B-DEB5-4905-BDA1-804B5A67B99F}" type="sibTrans" cxnId="{935E7722-8A16-4057-913C-53956C923E4B}">
      <dgm:prSet/>
      <dgm:spPr/>
      <dgm:t>
        <a:bodyPr/>
        <a:lstStyle/>
        <a:p>
          <a:endParaRPr lang="ru-RU"/>
        </a:p>
      </dgm:t>
    </dgm:pt>
    <dgm:pt modelId="{81D09308-5109-405C-A20D-A0482980EE10}">
      <dgm:prSet/>
      <dgm:spPr>
        <a:xfrm>
          <a:off x="1162091" y="2256895"/>
          <a:ext cx="5952431" cy="57190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учет индивидуальных особенностей и интересов</a:t>
          </a:r>
        </a:p>
      </dgm:t>
    </dgm:pt>
    <dgm:pt modelId="{6EDD7C97-FB06-4306-B4E7-B2ADE13B3AEC}" type="parTrans" cxnId="{D333CF72-5CBB-4403-91F7-A546D84FDD75}">
      <dgm:prSet/>
      <dgm:spPr>
        <a:xfrm>
          <a:off x="4045572" y="2089170"/>
          <a:ext cx="91440" cy="1230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5799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B327EA2C-D4F4-436B-B22C-5B600F21DA3F}" type="sibTrans" cxnId="{D333CF72-5CBB-4403-91F7-A546D84FDD75}">
      <dgm:prSet/>
      <dgm:spPr/>
      <dgm:t>
        <a:bodyPr/>
        <a:lstStyle/>
        <a:p>
          <a:endParaRPr lang="ru-RU"/>
        </a:p>
      </dgm:t>
    </dgm:pt>
    <dgm:pt modelId="{C85DAFDE-DEB6-4EA8-8869-77D2431793EB}">
      <dgm:prSet/>
      <dgm:spPr>
        <a:xfrm>
          <a:off x="1133439" y="2951865"/>
          <a:ext cx="6009736" cy="501210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предоставление ребенку свободы выбора</a:t>
          </a:r>
        </a:p>
      </dgm:t>
    </dgm:pt>
    <dgm:pt modelId="{8612E1E6-5D50-4086-9943-41995ECEB79B}" type="parTrans" cxnId="{1C4B689C-E302-4DC0-BD7B-24448190C482}">
      <dgm:prSet/>
      <dgm:spPr>
        <a:xfrm>
          <a:off x="4045572" y="2784140"/>
          <a:ext cx="91440" cy="1230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5799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76265884-4C65-4EE2-B8BE-D78DE23B7AFF}" type="sibTrans" cxnId="{1C4B689C-E302-4DC0-BD7B-24448190C482}">
      <dgm:prSet/>
      <dgm:spPr/>
      <dgm:t>
        <a:bodyPr/>
        <a:lstStyle/>
        <a:p>
          <a:endParaRPr lang="ru-RU"/>
        </a:p>
      </dgm:t>
    </dgm:pt>
    <dgm:pt modelId="{963FB255-DEF8-4AAF-9ECD-3A311825DF0F}">
      <dgm:prSet/>
      <dgm:spPr>
        <a:xfrm>
          <a:off x="1178585" y="3576137"/>
          <a:ext cx="5919443" cy="475293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создание условий для оздоровительных режимов</a:t>
          </a:r>
        </a:p>
      </dgm:t>
    </dgm:pt>
    <dgm:pt modelId="{643DFDEC-34D6-496E-A24C-D71D3712BEEF}" type="parTrans" cxnId="{5EE20FDD-2835-454F-AED4-C76B731564B5}">
      <dgm:prSet/>
      <dgm:spPr>
        <a:xfrm>
          <a:off x="4045572" y="3408412"/>
          <a:ext cx="91440" cy="1230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5799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8474413C-EAA3-4C5C-96C0-93A8AA9DB422}" type="sibTrans" cxnId="{5EE20FDD-2835-454F-AED4-C76B731564B5}">
      <dgm:prSet/>
      <dgm:spPr/>
      <dgm:t>
        <a:bodyPr/>
        <a:lstStyle/>
        <a:p>
          <a:endParaRPr lang="ru-RU"/>
        </a:p>
      </dgm:t>
    </dgm:pt>
    <dgm:pt modelId="{CCB1A3BF-A979-4148-9AA1-408BCA39581D}">
      <dgm:prSet/>
      <dgm:spPr>
        <a:xfrm>
          <a:off x="1177216" y="4174491"/>
          <a:ext cx="5922181" cy="35028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ориентация на зону ближайшего развития</a:t>
          </a:r>
        </a:p>
      </dgm:t>
    </dgm:pt>
    <dgm:pt modelId="{D83DD612-0BD3-49D0-B5C0-1148439FC0FF}" type="parTrans" cxnId="{058DAEC6-D30F-4099-82EF-8C08BF548B26}">
      <dgm:prSet/>
      <dgm:spPr>
        <a:xfrm>
          <a:off x="4045572" y="4006766"/>
          <a:ext cx="91440" cy="1230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5799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3C7987E4-FE04-41A9-8A08-F5C4B85747D9}" type="sibTrans" cxnId="{058DAEC6-D30F-4099-82EF-8C08BF548B26}">
      <dgm:prSet/>
      <dgm:spPr/>
      <dgm:t>
        <a:bodyPr/>
        <a:lstStyle/>
        <a:p>
          <a:endParaRPr lang="ru-RU"/>
        </a:p>
      </dgm:t>
    </dgm:pt>
    <dgm:pt modelId="{64157021-AFB5-4161-BC1D-ACF4226F0CDE}" type="pres">
      <dgm:prSet presAssocID="{B42F7C4F-6A87-4232-92AA-74AC175E554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C9EA23A-7924-4431-B0D9-94FE8097045C}" type="pres">
      <dgm:prSet presAssocID="{4673125B-EFCD-49E5-B027-B87A59B1A918}" presName="hierRoot1" presStyleCnt="0"/>
      <dgm:spPr/>
      <dgm:t>
        <a:bodyPr/>
        <a:lstStyle/>
        <a:p>
          <a:endParaRPr lang="ru-RU"/>
        </a:p>
      </dgm:t>
    </dgm:pt>
    <dgm:pt modelId="{10E2A5D0-75B3-410D-99E7-24CDDA0922B4}" type="pres">
      <dgm:prSet presAssocID="{4673125B-EFCD-49E5-B027-B87A59B1A918}" presName="composite" presStyleCnt="0"/>
      <dgm:spPr/>
      <dgm:t>
        <a:bodyPr/>
        <a:lstStyle/>
        <a:p>
          <a:endParaRPr lang="ru-RU"/>
        </a:p>
      </dgm:t>
    </dgm:pt>
    <dgm:pt modelId="{EFB19EDF-B466-422F-9805-B43352884E8E}" type="pres">
      <dgm:prSet presAssocID="{4673125B-EFCD-49E5-B027-B87A59B1A918}" presName="background" presStyleLbl="node0" presStyleIdx="0" presStyleCnt="1"/>
      <dgm:spPr>
        <a:xfrm>
          <a:off x="2193389" y="1185"/>
          <a:ext cx="3795805" cy="831857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796BEE5F-D378-462E-A684-8524AEA03B9A}" type="pres">
      <dgm:prSet presAssocID="{4673125B-EFCD-49E5-B027-B87A59B1A918}" presName="text" presStyleLbl="fgAcc0" presStyleIdx="0" presStyleCnt="1" custScaleX="897071" custScaleY="309598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A000BBF6-A885-4B23-BAD2-4CEA9EDFFBF6}" type="pres">
      <dgm:prSet presAssocID="{4673125B-EFCD-49E5-B027-B87A59B1A918}" presName="hierChild2" presStyleCnt="0"/>
      <dgm:spPr/>
      <dgm:t>
        <a:bodyPr/>
        <a:lstStyle/>
        <a:p>
          <a:endParaRPr lang="ru-RU"/>
        </a:p>
      </dgm:t>
    </dgm:pt>
    <dgm:pt modelId="{B3D2D7CD-9189-4EB4-81AB-5226B28E67F6}" type="pres">
      <dgm:prSet presAssocID="{4B01B6AA-DED1-4715-B335-89B9CC1F340C}" presName="Name10" presStyleLbl="parChTrans1D2" presStyleIdx="0" presStyleCnt="1"/>
      <dgm:spPr>
        <a:custGeom>
          <a:avLst/>
          <a:gdLst/>
          <a:ahLst/>
          <a:cxnLst/>
          <a:rect l="0" t="0" r="0" b="0"/>
          <a:pathLst>
            <a:path>
              <a:moveTo>
                <a:pt x="46945" y="0"/>
              </a:moveTo>
              <a:lnTo>
                <a:pt x="46945" y="110882"/>
              </a:lnTo>
              <a:lnTo>
                <a:pt x="45720" y="110882"/>
              </a:lnTo>
              <a:lnTo>
                <a:pt x="45720" y="144582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38C30ACC-1243-4479-B602-6160CAB46E82}" type="pres">
      <dgm:prSet presAssocID="{62A60D59-67D2-4D58-933E-8A352A619198}" presName="hierRoot2" presStyleCnt="0"/>
      <dgm:spPr/>
      <dgm:t>
        <a:bodyPr/>
        <a:lstStyle/>
        <a:p>
          <a:endParaRPr lang="ru-RU"/>
        </a:p>
      </dgm:t>
    </dgm:pt>
    <dgm:pt modelId="{AB894810-0864-438D-93E5-CDEAC6132D05}" type="pres">
      <dgm:prSet presAssocID="{62A60D59-67D2-4D58-933E-8A352A619198}" presName="composite2" presStyleCnt="0"/>
      <dgm:spPr/>
      <dgm:t>
        <a:bodyPr/>
        <a:lstStyle/>
        <a:p>
          <a:endParaRPr lang="ru-RU"/>
        </a:p>
      </dgm:t>
    </dgm:pt>
    <dgm:pt modelId="{4E83897C-BF21-4D53-8A10-1C65D35CBCB3}" type="pres">
      <dgm:prSet presAssocID="{62A60D59-67D2-4D58-933E-8A352A619198}" presName="background2" presStyleLbl="node2" presStyleIdx="0" presStyleCnt="1"/>
      <dgm:spPr>
        <a:xfrm>
          <a:off x="1123565" y="1001215"/>
          <a:ext cx="5932603" cy="485457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95C96EA2-84EB-4CE9-AA82-02D7207C0CBB}" type="pres">
      <dgm:prSet presAssocID="{62A60D59-67D2-4D58-933E-8A352A619198}" presName="text2" presStyleLbl="fgAcc2" presStyleIdx="0" presStyleCnt="1" custScaleX="1402065" custScaleY="180676" custLinFactNeighborX="-337" custLinFactNeighborY="16789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3A7DECDD-C571-4357-ABA2-019DFDFBBAD8}" type="pres">
      <dgm:prSet presAssocID="{62A60D59-67D2-4D58-933E-8A352A619198}" presName="hierChild3" presStyleCnt="0"/>
      <dgm:spPr/>
      <dgm:t>
        <a:bodyPr/>
        <a:lstStyle/>
        <a:p>
          <a:endParaRPr lang="ru-RU"/>
        </a:p>
      </dgm:t>
    </dgm:pt>
    <dgm:pt modelId="{38522260-05B3-45D0-A322-EE2D7D1376F3}" type="pres">
      <dgm:prSet presAssocID="{BDF3F245-8AD5-4549-8052-1E4CF343D157}" presName="Name17" presStyleLbl="parChTrans1D3" presStyleIdx="0" presStyleCnt="1"/>
      <dgm:spPr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79036"/>
              </a:lnTo>
              <a:lnTo>
                <a:pt x="46945" y="79036"/>
              </a:lnTo>
              <a:lnTo>
                <a:pt x="46945" y="112736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7945FA78-B94E-48D4-BEB9-BD8EF23555A8}" type="pres">
      <dgm:prSet presAssocID="{59991B27-32E2-495B-811B-9D0986E0E556}" presName="hierRoot3" presStyleCnt="0"/>
      <dgm:spPr/>
      <dgm:t>
        <a:bodyPr/>
        <a:lstStyle/>
        <a:p>
          <a:endParaRPr lang="ru-RU"/>
        </a:p>
      </dgm:t>
    </dgm:pt>
    <dgm:pt modelId="{5899F84F-B932-4A97-9A50-14720CDB7458}" type="pres">
      <dgm:prSet presAssocID="{59991B27-32E2-495B-811B-9D0986E0E556}" presName="composite3" presStyleCnt="0"/>
      <dgm:spPr/>
      <dgm:t>
        <a:bodyPr/>
        <a:lstStyle/>
        <a:p>
          <a:endParaRPr lang="ru-RU"/>
        </a:p>
      </dgm:t>
    </dgm:pt>
    <dgm:pt modelId="{23865C59-83EE-49CC-B419-579E6DCF92B6}" type="pres">
      <dgm:prSet presAssocID="{59991B27-32E2-495B-811B-9D0986E0E556}" presName="background3" presStyleLbl="node3" presStyleIdx="0" presStyleCnt="1"/>
      <dgm:spPr>
        <a:xfrm>
          <a:off x="1114332" y="1564623"/>
          <a:ext cx="5953920" cy="524546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D0799A98-BA97-4DB3-BA76-C83A35744D00}" type="pres">
      <dgm:prSet presAssocID="{59991B27-32E2-495B-811B-9D0986E0E556}" presName="text3" presStyleLbl="fgAcc3" presStyleIdx="0" presStyleCnt="1" custScaleX="1407103" custScaleY="195224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59F43F29-3FFE-4422-A963-705A3C8BA07E}" type="pres">
      <dgm:prSet presAssocID="{59991B27-32E2-495B-811B-9D0986E0E556}" presName="hierChild4" presStyleCnt="0"/>
      <dgm:spPr/>
      <dgm:t>
        <a:bodyPr/>
        <a:lstStyle/>
        <a:p>
          <a:endParaRPr lang="ru-RU"/>
        </a:p>
      </dgm:t>
    </dgm:pt>
    <dgm:pt modelId="{A92F4594-F4C8-44BA-8A22-17FEE1086407}" type="pres">
      <dgm:prSet presAssocID="{6EDD7C97-FB06-4306-B4E7-B2ADE13B3AEC}" presName="Name23" presStyleLbl="parChTrans1D4" presStyleIdx="0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5799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9386C419-152F-4A11-89EE-4BADFA8C5063}" type="pres">
      <dgm:prSet presAssocID="{81D09308-5109-405C-A20D-A0482980EE10}" presName="hierRoot4" presStyleCnt="0"/>
      <dgm:spPr/>
      <dgm:t>
        <a:bodyPr/>
        <a:lstStyle/>
        <a:p>
          <a:endParaRPr lang="ru-RU"/>
        </a:p>
      </dgm:t>
    </dgm:pt>
    <dgm:pt modelId="{D4F8C534-18BF-42CC-9E9F-52B8D1538B38}" type="pres">
      <dgm:prSet presAssocID="{81D09308-5109-405C-A20D-A0482980EE10}" presName="composite4" presStyleCnt="0"/>
      <dgm:spPr/>
      <dgm:t>
        <a:bodyPr/>
        <a:lstStyle/>
        <a:p>
          <a:endParaRPr lang="ru-RU"/>
        </a:p>
      </dgm:t>
    </dgm:pt>
    <dgm:pt modelId="{2E24B1B3-24C7-4B47-9476-D17F47287761}" type="pres">
      <dgm:prSet presAssocID="{81D09308-5109-405C-A20D-A0482980EE10}" presName="background4" presStyleLbl="node4" presStyleIdx="0" presStyleCnt="4"/>
      <dgm:spPr>
        <a:xfrm>
          <a:off x="1115077" y="2212231"/>
          <a:ext cx="5952431" cy="571908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451E2A8B-1CC6-49F2-8BA6-8FE613AA4666}" type="pres">
      <dgm:prSet presAssocID="{81D09308-5109-405C-A20D-A0482980EE10}" presName="text4" presStyleLbl="fgAcc4" presStyleIdx="0" presStyleCnt="4" custScaleX="1406751" custScaleY="212851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2BA5800E-2E77-4039-ABB8-832A3A125369}" type="pres">
      <dgm:prSet presAssocID="{81D09308-5109-405C-A20D-A0482980EE10}" presName="hierChild5" presStyleCnt="0"/>
      <dgm:spPr/>
      <dgm:t>
        <a:bodyPr/>
        <a:lstStyle/>
        <a:p>
          <a:endParaRPr lang="ru-RU"/>
        </a:p>
      </dgm:t>
    </dgm:pt>
    <dgm:pt modelId="{B913C917-ED0A-49EB-9F7F-7E9B4C468DC4}" type="pres">
      <dgm:prSet presAssocID="{8612E1E6-5D50-4086-9943-41995ECEB79B}" presName="Name23" presStyleLbl="parChTrans1D4" presStyleIdx="1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5799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D5CF97D7-8F8C-441A-B824-5F755A4EE958}" type="pres">
      <dgm:prSet presAssocID="{C85DAFDE-DEB6-4EA8-8869-77D2431793EB}" presName="hierRoot4" presStyleCnt="0"/>
      <dgm:spPr/>
      <dgm:t>
        <a:bodyPr/>
        <a:lstStyle/>
        <a:p>
          <a:endParaRPr lang="ru-RU"/>
        </a:p>
      </dgm:t>
    </dgm:pt>
    <dgm:pt modelId="{C7325AAA-C852-4568-95F5-78747AFCE430}" type="pres">
      <dgm:prSet presAssocID="{C85DAFDE-DEB6-4EA8-8869-77D2431793EB}" presName="composite4" presStyleCnt="0"/>
      <dgm:spPr/>
      <dgm:t>
        <a:bodyPr/>
        <a:lstStyle/>
        <a:p>
          <a:endParaRPr lang="ru-RU"/>
        </a:p>
      </dgm:t>
    </dgm:pt>
    <dgm:pt modelId="{A1CF3A36-7A19-4BB9-B30E-0812CCD0771A}" type="pres">
      <dgm:prSet presAssocID="{C85DAFDE-DEB6-4EA8-8869-77D2431793EB}" presName="background4" presStyleLbl="node4" presStyleIdx="1" presStyleCnt="4"/>
      <dgm:spPr>
        <a:xfrm>
          <a:off x="1086424" y="2907201"/>
          <a:ext cx="6009736" cy="501210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94055C09-0840-4CE0-B5C0-C07AE9CA0E1C}" type="pres">
      <dgm:prSet presAssocID="{C85DAFDE-DEB6-4EA8-8869-77D2431793EB}" presName="text4" presStyleLbl="fgAcc4" presStyleIdx="1" presStyleCnt="4" custScaleX="1420294" custScaleY="186539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DFC1B7F3-05D0-4FA8-B971-BF7ECD8A95A8}" type="pres">
      <dgm:prSet presAssocID="{C85DAFDE-DEB6-4EA8-8869-77D2431793EB}" presName="hierChild5" presStyleCnt="0"/>
      <dgm:spPr/>
      <dgm:t>
        <a:bodyPr/>
        <a:lstStyle/>
        <a:p>
          <a:endParaRPr lang="ru-RU"/>
        </a:p>
      </dgm:t>
    </dgm:pt>
    <dgm:pt modelId="{4ED2C920-9061-4926-A912-290ECC5750AB}" type="pres">
      <dgm:prSet presAssocID="{643DFDEC-34D6-496E-A24C-D71D3712BEEF}" presName="Name23" presStyleLbl="parChTrans1D4" presStyleIdx="2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5799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3E7AAFC3-D8D2-41ED-A719-26AF15B2C422}" type="pres">
      <dgm:prSet presAssocID="{963FB255-DEF8-4AAF-9ECD-3A311825DF0F}" presName="hierRoot4" presStyleCnt="0"/>
      <dgm:spPr/>
      <dgm:t>
        <a:bodyPr/>
        <a:lstStyle/>
        <a:p>
          <a:endParaRPr lang="ru-RU"/>
        </a:p>
      </dgm:t>
    </dgm:pt>
    <dgm:pt modelId="{E4095F9E-F4C5-44BD-A347-A71BB32CFCBB}" type="pres">
      <dgm:prSet presAssocID="{963FB255-DEF8-4AAF-9ECD-3A311825DF0F}" presName="composite4" presStyleCnt="0"/>
      <dgm:spPr/>
      <dgm:t>
        <a:bodyPr/>
        <a:lstStyle/>
        <a:p>
          <a:endParaRPr lang="ru-RU"/>
        </a:p>
      </dgm:t>
    </dgm:pt>
    <dgm:pt modelId="{EB85B720-50B2-49D5-9C24-8D75264CDCAE}" type="pres">
      <dgm:prSet presAssocID="{963FB255-DEF8-4AAF-9ECD-3A311825DF0F}" presName="background4" presStyleLbl="node4" presStyleIdx="2" presStyleCnt="4"/>
      <dgm:spPr>
        <a:xfrm>
          <a:off x="1131570" y="3531473"/>
          <a:ext cx="5919443" cy="475293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32E01742-1BE9-4A90-8600-FFC88D9A7872}" type="pres">
      <dgm:prSet presAssocID="{963FB255-DEF8-4AAF-9ECD-3A311825DF0F}" presName="text4" presStyleLbl="fgAcc4" presStyleIdx="2" presStyleCnt="4" custScaleX="1398955" custScaleY="176893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0C44F46A-7487-4E6F-BD03-389CD442BD20}" type="pres">
      <dgm:prSet presAssocID="{963FB255-DEF8-4AAF-9ECD-3A311825DF0F}" presName="hierChild5" presStyleCnt="0"/>
      <dgm:spPr/>
      <dgm:t>
        <a:bodyPr/>
        <a:lstStyle/>
        <a:p>
          <a:endParaRPr lang="ru-RU"/>
        </a:p>
      </dgm:t>
    </dgm:pt>
    <dgm:pt modelId="{9F7FB2FF-E757-4E43-A065-94BC30040ADF}" type="pres">
      <dgm:prSet presAssocID="{D83DD612-0BD3-49D0-B5C0-1148439FC0FF}" presName="Name23" presStyleLbl="parChTrans1D4" presStyleIdx="3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5799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2CD993E7-43E8-439B-88A4-6E6879EC3529}" type="pres">
      <dgm:prSet presAssocID="{CCB1A3BF-A979-4148-9AA1-408BCA39581D}" presName="hierRoot4" presStyleCnt="0"/>
      <dgm:spPr/>
      <dgm:t>
        <a:bodyPr/>
        <a:lstStyle/>
        <a:p>
          <a:endParaRPr lang="ru-RU"/>
        </a:p>
      </dgm:t>
    </dgm:pt>
    <dgm:pt modelId="{3951C2EF-FC68-4C4E-9A3A-565CE9DBDFD9}" type="pres">
      <dgm:prSet presAssocID="{CCB1A3BF-A979-4148-9AA1-408BCA39581D}" presName="composite4" presStyleCnt="0"/>
      <dgm:spPr/>
      <dgm:t>
        <a:bodyPr/>
        <a:lstStyle/>
        <a:p>
          <a:endParaRPr lang="ru-RU"/>
        </a:p>
      </dgm:t>
    </dgm:pt>
    <dgm:pt modelId="{B2058CAC-C446-4A94-AB39-E6A15CDB6EA0}" type="pres">
      <dgm:prSet presAssocID="{CCB1A3BF-A979-4148-9AA1-408BCA39581D}" presName="background4" presStyleLbl="node4" presStyleIdx="3" presStyleCnt="4"/>
      <dgm:spPr>
        <a:xfrm>
          <a:off x="1130201" y="4129827"/>
          <a:ext cx="5922181" cy="35028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35542B10-99E5-4A75-B248-A0DDADA3FE13}" type="pres">
      <dgm:prSet presAssocID="{CCB1A3BF-A979-4148-9AA1-408BCA39581D}" presName="text4" presStyleLbl="fgAcc4" presStyleIdx="3" presStyleCnt="4" custScaleX="1399602" custScaleY="130368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93F27EB3-858E-4FD1-B9AB-5F0BDB968FB0}" type="pres">
      <dgm:prSet presAssocID="{CCB1A3BF-A979-4148-9AA1-408BCA39581D}" presName="hierChild5" presStyleCnt="0"/>
      <dgm:spPr/>
      <dgm:t>
        <a:bodyPr/>
        <a:lstStyle/>
        <a:p>
          <a:endParaRPr lang="ru-RU"/>
        </a:p>
      </dgm:t>
    </dgm:pt>
  </dgm:ptLst>
  <dgm:cxnLst>
    <dgm:cxn modelId="{360D21A8-EF1A-4FD0-86F6-C49C7D55094D}" srcId="{4673125B-EFCD-49E5-B027-B87A59B1A918}" destId="{62A60D59-67D2-4D58-933E-8A352A619198}" srcOrd="0" destOrd="0" parTransId="{4B01B6AA-DED1-4715-B335-89B9CC1F340C}" sibTransId="{1E14D392-2CFB-430B-AA1D-EDBC08C70288}"/>
    <dgm:cxn modelId="{F54D196A-9FB5-4B67-9C28-055EBF54C80F}" srcId="{B42F7C4F-6A87-4232-92AA-74AC175E5546}" destId="{4673125B-EFCD-49E5-B027-B87A59B1A918}" srcOrd="0" destOrd="0" parTransId="{534160B5-51F1-458C-8FCA-965A23EEA0D9}" sibTransId="{9B2AA785-8822-4E4D-B151-F9300C4BAB02}"/>
    <dgm:cxn modelId="{3605C3C2-4381-428B-B17D-872094512628}" type="presOf" srcId="{BDF3F245-8AD5-4549-8052-1E4CF343D157}" destId="{38522260-05B3-45D0-A322-EE2D7D1376F3}" srcOrd="0" destOrd="0" presId="urn:microsoft.com/office/officeart/2005/8/layout/hierarchy1"/>
    <dgm:cxn modelId="{058DAEC6-D30F-4099-82EF-8C08BF548B26}" srcId="{963FB255-DEF8-4AAF-9ECD-3A311825DF0F}" destId="{CCB1A3BF-A979-4148-9AA1-408BCA39581D}" srcOrd="0" destOrd="0" parTransId="{D83DD612-0BD3-49D0-B5C0-1148439FC0FF}" sibTransId="{3C7987E4-FE04-41A9-8A08-F5C4B85747D9}"/>
    <dgm:cxn modelId="{ABEB0F25-92F1-4D2C-976A-C11A6CC49941}" type="presOf" srcId="{4673125B-EFCD-49E5-B027-B87A59B1A918}" destId="{796BEE5F-D378-462E-A684-8524AEA03B9A}" srcOrd="0" destOrd="0" presId="urn:microsoft.com/office/officeart/2005/8/layout/hierarchy1"/>
    <dgm:cxn modelId="{1C4B689C-E302-4DC0-BD7B-24448190C482}" srcId="{81D09308-5109-405C-A20D-A0482980EE10}" destId="{C85DAFDE-DEB6-4EA8-8869-77D2431793EB}" srcOrd="0" destOrd="0" parTransId="{8612E1E6-5D50-4086-9943-41995ECEB79B}" sibTransId="{76265884-4C65-4EE2-B8BE-D78DE23B7AFF}"/>
    <dgm:cxn modelId="{2415CB91-D33A-4950-AB7E-7C4C0B4BB83C}" type="presOf" srcId="{59991B27-32E2-495B-811B-9D0986E0E556}" destId="{D0799A98-BA97-4DB3-BA76-C83A35744D00}" srcOrd="0" destOrd="0" presId="urn:microsoft.com/office/officeart/2005/8/layout/hierarchy1"/>
    <dgm:cxn modelId="{9539D3B0-F208-4FED-988B-37FE0F291D94}" type="presOf" srcId="{62A60D59-67D2-4D58-933E-8A352A619198}" destId="{95C96EA2-84EB-4CE9-AA82-02D7207C0CBB}" srcOrd="0" destOrd="0" presId="urn:microsoft.com/office/officeart/2005/8/layout/hierarchy1"/>
    <dgm:cxn modelId="{2BE8E157-4F73-4F67-AE58-D4421263E85F}" type="presOf" srcId="{4B01B6AA-DED1-4715-B335-89B9CC1F340C}" destId="{B3D2D7CD-9189-4EB4-81AB-5226B28E67F6}" srcOrd="0" destOrd="0" presId="urn:microsoft.com/office/officeart/2005/8/layout/hierarchy1"/>
    <dgm:cxn modelId="{AD3AB6B0-5C8D-4F17-A40C-5F548F9E04D7}" type="presOf" srcId="{81D09308-5109-405C-A20D-A0482980EE10}" destId="{451E2A8B-1CC6-49F2-8BA6-8FE613AA4666}" srcOrd="0" destOrd="0" presId="urn:microsoft.com/office/officeart/2005/8/layout/hierarchy1"/>
    <dgm:cxn modelId="{CC7BBE6F-879D-4502-B96B-DE79AA691A61}" type="presOf" srcId="{643DFDEC-34D6-496E-A24C-D71D3712BEEF}" destId="{4ED2C920-9061-4926-A912-290ECC5750AB}" srcOrd="0" destOrd="0" presId="urn:microsoft.com/office/officeart/2005/8/layout/hierarchy1"/>
    <dgm:cxn modelId="{D333CF72-5CBB-4403-91F7-A546D84FDD75}" srcId="{59991B27-32E2-495B-811B-9D0986E0E556}" destId="{81D09308-5109-405C-A20D-A0482980EE10}" srcOrd="0" destOrd="0" parTransId="{6EDD7C97-FB06-4306-B4E7-B2ADE13B3AEC}" sibTransId="{B327EA2C-D4F4-436B-B22C-5B600F21DA3F}"/>
    <dgm:cxn modelId="{16917144-2380-4B5B-A4A5-F4BB8A4E5ED2}" type="presOf" srcId="{6EDD7C97-FB06-4306-B4E7-B2ADE13B3AEC}" destId="{A92F4594-F4C8-44BA-8A22-17FEE1086407}" srcOrd="0" destOrd="0" presId="urn:microsoft.com/office/officeart/2005/8/layout/hierarchy1"/>
    <dgm:cxn modelId="{5EE20FDD-2835-454F-AED4-C76B731564B5}" srcId="{C85DAFDE-DEB6-4EA8-8869-77D2431793EB}" destId="{963FB255-DEF8-4AAF-9ECD-3A311825DF0F}" srcOrd="0" destOrd="0" parTransId="{643DFDEC-34D6-496E-A24C-D71D3712BEEF}" sibTransId="{8474413C-EAA3-4C5C-96C0-93A8AA9DB422}"/>
    <dgm:cxn modelId="{1F6BA69C-7543-484B-826A-830D6E13468B}" type="presOf" srcId="{D83DD612-0BD3-49D0-B5C0-1148439FC0FF}" destId="{9F7FB2FF-E757-4E43-A065-94BC30040ADF}" srcOrd="0" destOrd="0" presId="urn:microsoft.com/office/officeart/2005/8/layout/hierarchy1"/>
    <dgm:cxn modelId="{935E7722-8A16-4057-913C-53956C923E4B}" srcId="{62A60D59-67D2-4D58-933E-8A352A619198}" destId="{59991B27-32E2-495B-811B-9D0986E0E556}" srcOrd="0" destOrd="0" parTransId="{BDF3F245-8AD5-4549-8052-1E4CF343D157}" sibTransId="{D20E173B-DEB5-4905-BDA1-804B5A67B99F}"/>
    <dgm:cxn modelId="{9E595441-102F-4700-B365-725444E01911}" type="presOf" srcId="{CCB1A3BF-A979-4148-9AA1-408BCA39581D}" destId="{35542B10-99E5-4A75-B248-A0DDADA3FE13}" srcOrd="0" destOrd="0" presId="urn:microsoft.com/office/officeart/2005/8/layout/hierarchy1"/>
    <dgm:cxn modelId="{BCDB9104-C7D9-471F-ABAA-95E794E22898}" type="presOf" srcId="{B42F7C4F-6A87-4232-92AA-74AC175E5546}" destId="{64157021-AFB5-4161-BC1D-ACF4226F0CDE}" srcOrd="0" destOrd="0" presId="urn:microsoft.com/office/officeart/2005/8/layout/hierarchy1"/>
    <dgm:cxn modelId="{62901E64-8497-48F2-9402-9B755165AAB0}" type="presOf" srcId="{963FB255-DEF8-4AAF-9ECD-3A311825DF0F}" destId="{32E01742-1BE9-4A90-8600-FFC88D9A7872}" srcOrd="0" destOrd="0" presId="urn:microsoft.com/office/officeart/2005/8/layout/hierarchy1"/>
    <dgm:cxn modelId="{4E373DCA-94CD-42B7-A42B-3B2566CD25A1}" type="presOf" srcId="{8612E1E6-5D50-4086-9943-41995ECEB79B}" destId="{B913C917-ED0A-49EB-9F7F-7E9B4C468DC4}" srcOrd="0" destOrd="0" presId="urn:microsoft.com/office/officeart/2005/8/layout/hierarchy1"/>
    <dgm:cxn modelId="{9FA584D9-44E7-484A-B86B-FE9937A090CE}" type="presOf" srcId="{C85DAFDE-DEB6-4EA8-8869-77D2431793EB}" destId="{94055C09-0840-4CE0-B5C0-C07AE9CA0E1C}" srcOrd="0" destOrd="0" presId="urn:microsoft.com/office/officeart/2005/8/layout/hierarchy1"/>
    <dgm:cxn modelId="{A84D764D-949C-4E45-A2BB-F1BF7F48CC16}" type="presParOf" srcId="{64157021-AFB5-4161-BC1D-ACF4226F0CDE}" destId="{CC9EA23A-7924-4431-B0D9-94FE8097045C}" srcOrd="0" destOrd="0" presId="urn:microsoft.com/office/officeart/2005/8/layout/hierarchy1"/>
    <dgm:cxn modelId="{660CB87B-B2F2-4694-8912-1D43AC32031F}" type="presParOf" srcId="{CC9EA23A-7924-4431-B0D9-94FE8097045C}" destId="{10E2A5D0-75B3-410D-99E7-24CDDA0922B4}" srcOrd="0" destOrd="0" presId="urn:microsoft.com/office/officeart/2005/8/layout/hierarchy1"/>
    <dgm:cxn modelId="{9AF7BCF0-1E02-4D42-8309-D3D7B752B166}" type="presParOf" srcId="{10E2A5D0-75B3-410D-99E7-24CDDA0922B4}" destId="{EFB19EDF-B466-422F-9805-B43352884E8E}" srcOrd="0" destOrd="0" presId="urn:microsoft.com/office/officeart/2005/8/layout/hierarchy1"/>
    <dgm:cxn modelId="{BE043687-AC77-4743-A129-5A9A2D53C3E3}" type="presParOf" srcId="{10E2A5D0-75B3-410D-99E7-24CDDA0922B4}" destId="{796BEE5F-D378-462E-A684-8524AEA03B9A}" srcOrd="1" destOrd="0" presId="urn:microsoft.com/office/officeart/2005/8/layout/hierarchy1"/>
    <dgm:cxn modelId="{7F36B28D-1018-47BB-B9D9-C8BECDE8A721}" type="presParOf" srcId="{CC9EA23A-7924-4431-B0D9-94FE8097045C}" destId="{A000BBF6-A885-4B23-BAD2-4CEA9EDFFBF6}" srcOrd="1" destOrd="0" presId="urn:microsoft.com/office/officeart/2005/8/layout/hierarchy1"/>
    <dgm:cxn modelId="{CFD77F90-9005-45E2-B626-1D79BB29A968}" type="presParOf" srcId="{A000BBF6-A885-4B23-BAD2-4CEA9EDFFBF6}" destId="{B3D2D7CD-9189-4EB4-81AB-5226B28E67F6}" srcOrd="0" destOrd="0" presId="urn:microsoft.com/office/officeart/2005/8/layout/hierarchy1"/>
    <dgm:cxn modelId="{5D0D5375-0BD1-437B-8752-C6987B0F07E2}" type="presParOf" srcId="{A000BBF6-A885-4B23-BAD2-4CEA9EDFFBF6}" destId="{38C30ACC-1243-4479-B602-6160CAB46E82}" srcOrd="1" destOrd="0" presId="urn:microsoft.com/office/officeart/2005/8/layout/hierarchy1"/>
    <dgm:cxn modelId="{59820A1F-143B-4D99-BAB4-D8711F5AF443}" type="presParOf" srcId="{38C30ACC-1243-4479-B602-6160CAB46E82}" destId="{AB894810-0864-438D-93E5-CDEAC6132D05}" srcOrd="0" destOrd="0" presId="urn:microsoft.com/office/officeart/2005/8/layout/hierarchy1"/>
    <dgm:cxn modelId="{CFE55A17-E171-4906-A0A5-37008ED70C31}" type="presParOf" srcId="{AB894810-0864-438D-93E5-CDEAC6132D05}" destId="{4E83897C-BF21-4D53-8A10-1C65D35CBCB3}" srcOrd="0" destOrd="0" presId="urn:microsoft.com/office/officeart/2005/8/layout/hierarchy1"/>
    <dgm:cxn modelId="{C758E366-979D-4699-ACEC-B1EDED7956AB}" type="presParOf" srcId="{AB894810-0864-438D-93E5-CDEAC6132D05}" destId="{95C96EA2-84EB-4CE9-AA82-02D7207C0CBB}" srcOrd="1" destOrd="0" presId="urn:microsoft.com/office/officeart/2005/8/layout/hierarchy1"/>
    <dgm:cxn modelId="{1525E212-E7E8-4A97-AB25-88B3380AA3E3}" type="presParOf" srcId="{38C30ACC-1243-4479-B602-6160CAB46E82}" destId="{3A7DECDD-C571-4357-ABA2-019DFDFBBAD8}" srcOrd="1" destOrd="0" presId="urn:microsoft.com/office/officeart/2005/8/layout/hierarchy1"/>
    <dgm:cxn modelId="{1AF84830-01A1-4C26-B2B1-0481DD48694E}" type="presParOf" srcId="{3A7DECDD-C571-4357-ABA2-019DFDFBBAD8}" destId="{38522260-05B3-45D0-A322-EE2D7D1376F3}" srcOrd="0" destOrd="0" presId="urn:microsoft.com/office/officeart/2005/8/layout/hierarchy1"/>
    <dgm:cxn modelId="{37C1A7C6-D0A4-4B9E-AFE1-497AD229C78A}" type="presParOf" srcId="{3A7DECDD-C571-4357-ABA2-019DFDFBBAD8}" destId="{7945FA78-B94E-48D4-BEB9-BD8EF23555A8}" srcOrd="1" destOrd="0" presId="urn:microsoft.com/office/officeart/2005/8/layout/hierarchy1"/>
    <dgm:cxn modelId="{44FF3514-8C63-4977-9BFF-52CAA6290094}" type="presParOf" srcId="{7945FA78-B94E-48D4-BEB9-BD8EF23555A8}" destId="{5899F84F-B932-4A97-9A50-14720CDB7458}" srcOrd="0" destOrd="0" presId="urn:microsoft.com/office/officeart/2005/8/layout/hierarchy1"/>
    <dgm:cxn modelId="{A90040A1-ACE6-4FED-8A85-7596F8531CA0}" type="presParOf" srcId="{5899F84F-B932-4A97-9A50-14720CDB7458}" destId="{23865C59-83EE-49CC-B419-579E6DCF92B6}" srcOrd="0" destOrd="0" presId="urn:microsoft.com/office/officeart/2005/8/layout/hierarchy1"/>
    <dgm:cxn modelId="{621DEDEB-87B1-4BD7-B165-55D2B6ACBDAD}" type="presParOf" srcId="{5899F84F-B932-4A97-9A50-14720CDB7458}" destId="{D0799A98-BA97-4DB3-BA76-C83A35744D00}" srcOrd="1" destOrd="0" presId="urn:microsoft.com/office/officeart/2005/8/layout/hierarchy1"/>
    <dgm:cxn modelId="{C8D6CC78-6B37-462D-84D5-FC943059D767}" type="presParOf" srcId="{7945FA78-B94E-48D4-BEB9-BD8EF23555A8}" destId="{59F43F29-3FFE-4422-A963-705A3C8BA07E}" srcOrd="1" destOrd="0" presId="urn:microsoft.com/office/officeart/2005/8/layout/hierarchy1"/>
    <dgm:cxn modelId="{0116C075-A54D-43BC-9AFA-2A35F4D5C988}" type="presParOf" srcId="{59F43F29-3FFE-4422-A963-705A3C8BA07E}" destId="{A92F4594-F4C8-44BA-8A22-17FEE1086407}" srcOrd="0" destOrd="0" presId="urn:microsoft.com/office/officeart/2005/8/layout/hierarchy1"/>
    <dgm:cxn modelId="{F6FA8ECA-DACA-4DF5-ACDA-C78EACC35854}" type="presParOf" srcId="{59F43F29-3FFE-4422-A963-705A3C8BA07E}" destId="{9386C419-152F-4A11-89EE-4BADFA8C5063}" srcOrd="1" destOrd="0" presId="urn:microsoft.com/office/officeart/2005/8/layout/hierarchy1"/>
    <dgm:cxn modelId="{44E60D93-1DDA-47FF-AA74-6161E0E23149}" type="presParOf" srcId="{9386C419-152F-4A11-89EE-4BADFA8C5063}" destId="{D4F8C534-18BF-42CC-9E9F-52B8D1538B38}" srcOrd="0" destOrd="0" presId="urn:microsoft.com/office/officeart/2005/8/layout/hierarchy1"/>
    <dgm:cxn modelId="{09FAD116-9CB7-4EBB-91A5-1E221E68A02D}" type="presParOf" srcId="{D4F8C534-18BF-42CC-9E9F-52B8D1538B38}" destId="{2E24B1B3-24C7-4B47-9476-D17F47287761}" srcOrd="0" destOrd="0" presId="urn:microsoft.com/office/officeart/2005/8/layout/hierarchy1"/>
    <dgm:cxn modelId="{122CAB03-06ED-45A3-A340-62243E7FF288}" type="presParOf" srcId="{D4F8C534-18BF-42CC-9E9F-52B8D1538B38}" destId="{451E2A8B-1CC6-49F2-8BA6-8FE613AA4666}" srcOrd="1" destOrd="0" presId="urn:microsoft.com/office/officeart/2005/8/layout/hierarchy1"/>
    <dgm:cxn modelId="{E71C69E9-CB43-4B5E-BB43-6D7D2DC5C2C4}" type="presParOf" srcId="{9386C419-152F-4A11-89EE-4BADFA8C5063}" destId="{2BA5800E-2E77-4039-ABB8-832A3A125369}" srcOrd="1" destOrd="0" presId="urn:microsoft.com/office/officeart/2005/8/layout/hierarchy1"/>
    <dgm:cxn modelId="{72E94403-E8D7-4695-8046-B35749DE08E4}" type="presParOf" srcId="{2BA5800E-2E77-4039-ABB8-832A3A125369}" destId="{B913C917-ED0A-49EB-9F7F-7E9B4C468DC4}" srcOrd="0" destOrd="0" presId="urn:microsoft.com/office/officeart/2005/8/layout/hierarchy1"/>
    <dgm:cxn modelId="{E06C9F60-0C07-4FEC-A4AB-DAC52176C821}" type="presParOf" srcId="{2BA5800E-2E77-4039-ABB8-832A3A125369}" destId="{D5CF97D7-8F8C-441A-B824-5F755A4EE958}" srcOrd="1" destOrd="0" presId="urn:microsoft.com/office/officeart/2005/8/layout/hierarchy1"/>
    <dgm:cxn modelId="{F9914975-9475-49DF-BDED-D3AE423A5360}" type="presParOf" srcId="{D5CF97D7-8F8C-441A-B824-5F755A4EE958}" destId="{C7325AAA-C852-4568-95F5-78747AFCE430}" srcOrd="0" destOrd="0" presId="urn:microsoft.com/office/officeart/2005/8/layout/hierarchy1"/>
    <dgm:cxn modelId="{DA63F084-0823-4982-B62D-B1DCC57F1575}" type="presParOf" srcId="{C7325AAA-C852-4568-95F5-78747AFCE430}" destId="{A1CF3A36-7A19-4BB9-B30E-0812CCD0771A}" srcOrd="0" destOrd="0" presId="urn:microsoft.com/office/officeart/2005/8/layout/hierarchy1"/>
    <dgm:cxn modelId="{9B83EB16-EDE8-4254-BCA5-8C0C487D70BC}" type="presParOf" srcId="{C7325AAA-C852-4568-95F5-78747AFCE430}" destId="{94055C09-0840-4CE0-B5C0-C07AE9CA0E1C}" srcOrd="1" destOrd="0" presId="urn:microsoft.com/office/officeart/2005/8/layout/hierarchy1"/>
    <dgm:cxn modelId="{4FDD6066-10FF-4D01-858A-528478E1A601}" type="presParOf" srcId="{D5CF97D7-8F8C-441A-B824-5F755A4EE958}" destId="{DFC1B7F3-05D0-4FA8-B971-BF7ECD8A95A8}" srcOrd="1" destOrd="0" presId="urn:microsoft.com/office/officeart/2005/8/layout/hierarchy1"/>
    <dgm:cxn modelId="{ABD0522D-F83F-4BAF-A166-1D484DEA73A4}" type="presParOf" srcId="{DFC1B7F3-05D0-4FA8-B971-BF7ECD8A95A8}" destId="{4ED2C920-9061-4926-A912-290ECC5750AB}" srcOrd="0" destOrd="0" presId="urn:microsoft.com/office/officeart/2005/8/layout/hierarchy1"/>
    <dgm:cxn modelId="{41D17592-CA82-4252-B3FF-D41F3A1D9460}" type="presParOf" srcId="{DFC1B7F3-05D0-4FA8-B971-BF7ECD8A95A8}" destId="{3E7AAFC3-D8D2-41ED-A719-26AF15B2C422}" srcOrd="1" destOrd="0" presId="urn:microsoft.com/office/officeart/2005/8/layout/hierarchy1"/>
    <dgm:cxn modelId="{665E7326-B368-4401-A18B-B1CF136A4A1D}" type="presParOf" srcId="{3E7AAFC3-D8D2-41ED-A719-26AF15B2C422}" destId="{E4095F9E-F4C5-44BD-A347-A71BB32CFCBB}" srcOrd="0" destOrd="0" presId="urn:microsoft.com/office/officeart/2005/8/layout/hierarchy1"/>
    <dgm:cxn modelId="{32359573-03C0-4FEA-926D-DC7A067131CA}" type="presParOf" srcId="{E4095F9E-F4C5-44BD-A347-A71BB32CFCBB}" destId="{EB85B720-50B2-49D5-9C24-8D75264CDCAE}" srcOrd="0" destOrd="0" presId="urn:microsoft.com/office/officeart/2005/8/layout/hierarchy1"/>
    <dgm:cxn modelId="{5042B300-9200-408A-A5B2-6CC8410466DA}" type="presParOf" srcId="{E4095F9E-F4C5-44BD-A347-A71BB32CFCBB}" destId="{32E01742-1BE9-4A90-8600-FFC88D9A7872}" srcOrd="1" destOrd="0" presId="urn:microsoft.com/office/officeart/2005/8/layout/hierarchy1"/>
    <dgm:cxn modelId="{71B3B3FD-D5F6-4DAB-B546-461C6AD131B5}" type="presParOf" srcId="{3E7AAFC3-D8D2-41ED-A719-26AF15B2C422}" destId="{0C44F46A-7487-4E6F-BD03-389CD442BD20}" srcOrd="1" destOrd="0" presId="urn:microsoft.com/office/officeart/2005/8/layout/hierarchy1"/>
    <dgm:cxn modelId="{2676D8E3-3A4E-49B9-BD25-53E89B39D676}" type="presParOf" srcId="{0C44F46A-7487-4E6F-BD03-389CD442BD20}" destId="{9F7FB2FF-E757-4E43-A065-94BC30040ADF}" srcOrd="0" destOrd="0" presId="urn:microsoft.com/office/officeart/2005/8/layout/hierarchy1"/>
    <dgm:cxn modelId="{D6E4282C-A808-4C7A-A80A-21F4AD88882B}" type="presParOf" srcId="{0C44F46A-7487-4E6F-BD03-389CD442BD20}" destId="{2CD993E7-43E8-439B-88A4-6E6879EC3529}" srcOrd="1" destOrd="0" presId="urn:microsoft.com/office/officeart/2005/8/layout/hierarchy1"/>
    <dgm:cxn modelId="{E9028B74-7E0D-4918-80D3-0B092F37F715}" type="presParOf" srcId="{2CD993E7-43E8-439B-88A4-6E6879EC3529}" destId="{3951C2EF-FC68-4C4E-9A3A-565CE9DBDFD9}" srcOrd="0" destOrd="0" presId="urn:microsoft.com/office/officeart/2005/8/layout/hierarchy1"/>
    <dgm:cxn modelId="{211E467D-90F1-4B00-9A35-E15ED1F0EBA8}" type="presParOf" srcId="{3951C2EF-FC68-4C4E-9A3A-565CE9DBDFD9}" destId="{B2058CAC-C446-4A94-AB39-E6A15CDB6EA0}" srcOrd="0" destOrd="0" presId="urn:microsoft.com/office/officeart/2005/8/layout/hierarchy1"/>
    <dgm:cxn modelId="{D77845A9-1747-4888-A9CD-5D3792755175}" type="presParOf" srcId="{3951C2EF-FC68-4C4E-9A3A-565CE9DBDFD9}" destId="{35542B10-99E5-4A75-B248-A0DDADA3FE13}" srcOrd="1" destOrd="0" presId="urn:microsoft.com/office/officeart/2005/8/layout/hierarchy1"/>
    <dgm:cxn modelId="{E5431ED6-CEE8-4E63-BC0D-6D4CD84951EB}" type="presParOf" srcId="{2CD993E7-43E8-439B-88A4-6E6879EC3529}" destId="{93F27EB3-858E-4FD1-B9AB-5F0BDB968FB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E722B0-2916-46F7-8622-3AF86CB3CDD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860CF54-BB72-4595-B6EE-F8F4CABB1CDE}">
      <dgm:prSet phldrT="[Текст]" custT="1"/>
      <dgm:spPr>
        <a:xfrm>
          <a:off x="2473508" y="658293"/>
          <a:ext cx="3459810" cy="72339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Психологическая безопасность</a:t>
          </a:r>
        </a:p>
      </dgm:t>
    </dgm:pt>
    <dgm:pt modelId="{F9B13C7E-5E50-42CE-ACA1-002D69FC13CD}" type="parTrans" cxnId="{951894A8-E9F5-40A7-8BCA-4AD932A19382}">
      <dgm:prSet/>
      <dgm:spPr/>
      <dgm:t>
        <a:bodyPr/>
        <a:lstStyle/>
        <a:p>
          <a:endParaRPr lang="ru-RU"/>
        </a:p>
      </dgm:t>
    </dgm:pt>
    <dgm:pt modelId="{F52F4E24-3DCD-46FD-AB8B-78E93D91C215}" type="sibTrans" cxnId="{951894A8-E9F5-40A7-8BCA-4AD932A19382}">
      <dgm:prSet/>
      <dgm:spPr/>
      <dgm:t>
        <a:bodyPr/>
        <a:lstStyle/>
        <a:p>
          <a:endParaRPr lang="ru-RU"/>
        </a:p>
      </dgm:t>
    </dgm:pt>
    <dgm:pt modelId="{30248817-527A-4327-BCC9-67155B245074}">
      <dgm:prSet phldrT="[Текст]" custT="1"/>
      <dgm:spPr>
        <a:xfrm>
          <a:off x="127582" y="1713007"/>
          <a:ext cx="1139204" cy="2274911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комфортная организация режимных моментов</a:t>
          </a:r>
        </a:p>
      </dgm:t>
    </dgm:pt>
    <dgm:pt modelId="{4BE5FF4C-95A9-4E12-9EF6-FED1BF5829F1}" type="parTrans" cxnId="{188F9818-338E-487E-9CB8-15D9A419585C}">
      <dgm:prSet/>
      <dgm:spPr>
        <a:xfrm>
          <a:off x="570607" y="1261439"/>
          <a:ext cx="3506228" cy="331318"/>
        </a:xfrm>
        <a:custGeom>
          <a:avLst/>
          <a:gdLst/>
          <a:ahLst/>
          <a:cxnLst/>
          <a:rect l="0" t="0" r="0" b="0"/>
          <a:pathLst>
            <a:path>
              <a:moveTo>
                <a:pt x="2309078" y="0"/>
              </a:moveTo>
              <a:lnTo>
                <a:pt x="2309078" y="148693"/>
              </a:lnTo>
              <a:lnTo>
                <a:pt x="0" y="148693"/>
              </a:lnTo>
              <a:lnTo>
                <a:pt x="0" y="218194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933F7976-DBBB-453F-8C76-02D72C17CF49}" type="sibTrans" cxnId="{188F9818-338E-487E-9CB8-15D9A419585C}">
      <dgm:prSet/>
      <dgm:spPr/>
      <dgm:t>
        <a:bodyPr/>
        <a:lstStyle/>
        <a:p>
          <a:endParaRPr lang="ru-RU"/>
        </a:p>
      </dgm:t>
    </dgm:pt>
    <dgm:pt modelId="{3EDFFE85-231A-4BFC-BC22-9FB038059EC8}">
      <dgm:prSet phldrT="[Текст]" custT="1"/>
      <dgm:spPr>
        <a:xfrm>
          <a:off x="1519944" y="1713007"/>
          <a:ext cx="1139204" cy="2187894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оптимальный двигательный режим</a:t>
          </a:r>
        </a:p>
      </dgm:t>
    </dgm:pt>
    <dgm:pt modelId="{FE5CFC92-376C-41BB-82E5-2DFD5F38B438}" type="parTrans" cxnId="{96EC8A2C-FB93-4E22-A072-0579FE464C3B}">
      <dgm:prSet/>
      <dgm:spPr>
        <a:xfrm>
          <a:off x="1962968" y="1261439"/>
          <a:ext cx="2113866" cy="331318"/>
        </a:xfrm>
        <a:custGeom>
          <a:avLst/>
          <a:gdLst/>
          <a:ahLst/>
          <a:cxnLst/>
          <a:rect l="0" t="0" r="0" b="0"/>
          <a:pathLst>
            <a:path>
              <a:moveTo>
                <a:pt x="1392118" y="0"/>
              </a:moveTo>
              <a:lnTo>
                <a:pt x="1392118" y="148693"/>
              </a:lnTo>
              <a:lnTo>
                <a:pt x="0" y="148693"/>
              </a:lnTo>
              <a:lnTo>
                <a:pt x="0" y="218194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398702A3-F2FD-4B94-8E52-64654AF937D1}" type="sibTrans" cxnId="{96EC8A2C-FB93-4E22-A072-0579FE464C3B}">
      <dgm:prSet/>
      <dgm:spPr/>
      <dgm:t>
        <a:bodyPr/>
        <a:lstStyle/>
        <a:p>
          <a:endParaRPr lang="ru-RU"/>
        </a:p>
      </dgm:t>
    </dgm:pt>
    <dgm:pt modelId="{128A0EE6-607C-42DF-AE95-BD3A84427092}">
      <dgm:prSet custT="1"/>
      <dgm:spPr>
        <a:xfrm>
          <a:off x="7089390" y="1713007"/>
          <a:ext cx="1139204" cy="216827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использование приемов релаксации в режиме дня</a:t>
          </a:r>
        </a:p>
      </dgm:t>
    </dgm:pt>
    <dgm:pt modelId="{06C33C95-8B8A-4370-924C-B2E1757B46F7}" type="parTrans" cxnId="{A0BF142E-53EC-409C-B6B5-F06B885122B1}">
      <dgm:prSet/>
      <dgm:spPr>
        <a:xfrm>
          <a:off x="4076835" y="1261439"/>
          <a:ext cx="3455579" cy="3313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693"/>
              </a:lnTo>
              <a:lnTo>
                <a:pt x="2275722" y="148693"/>
              </a:lnTo>
              <a:lnTo>
                <a:pt x="2275722" y="218194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E75F54F5-9C96-4430-9B11-BA8225807DE1}" type="sibTrans" cxnId="{A0BF142E-53EC-409C-B6B5-F06B885122B1}">
      <dgm:prSet/>
      <dgm:spPr/>
      <dgm:t>
        <a:bodyPr/>
        <a:lstStyle/>
        <a:p>
          <a:endParaRPr lang="ru-RU"/>
        </a:p>
      </dgm:t>
    </dgm:pt>
    <dgm:pt modelId="{873F9783-272C-4A4C-A2FB-DFF7CC07400C}">
      <dgm:prSet custT="1"/>
      <dgm:spPr>
        <a:xfrm>
          <a:off x="2912305" y="1713007"/>
          <a:ext cx="1139204" cy="2198831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правильное распределение интеллектуальных и физических нагрузок</a:t>
          </a:r>
        </a:p>
      </dgm:t>
    </dgm:pt>
    <dgm:pt modelId="{AB009FC0-1514-46DF-8794-D592B92AC9E4}" type="parTrans" cxnId="{08DA1F2B-67B5-42F3-8609-D24B0EB6C147}">
      <dgm:prSet/>
      <dgm:spPr>
        <a:xfrm>
          <a:off x="3355330" y="1261439"/>
          <a:ext cx="721505" cy="331318"/>
        </a:xfrm>
        <a:custGeom>
          <a:avLst/>
          <a:gdLst/>
          <a:ahLst/>
          <a:cxnLst/>
          <a:rect l="0" t="0" r="0" b="0"/>
          <a:pathLst>
            <a:path>
              <a:moveTo>
                <a:pt x="475157" y="0"/>
              </a:moveTo>
              <a:lnTo>
                <a:pt x="475157" y="148693"/>
              </a:lnTo>
              <a:lnTo>
                <a:pt x="0" y="148693"/>
              </a:lnTo>
              <a:lnTo>
                <a:pt x="0" y="218194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C676B639-58EB-4562-9ADA-2C682879C36F}" type="sibTrans" cxnId="{08DA1F2B-67B5-42F3-8609-D24B0EB6C147}">
      <dgm:prSet/>
      <dgm:spPr/>
      <dgm:t>
        <a:bodyPr/>
        <a:lstStyle/>
        <a:p>
          <a:endParaRPr lang="ru-RU"/>
        </a:p>
      </dgm:t>
    </dgm:pt>
    <dgm:pt modelId="{29EC4D5C-276A-4CE8-9BB0-D0E519C74BC7}">
      <dgm:prSet custT="1"/>
      <dgm:spPr>
        <a:xfrm>
          <a:off x="5697029" y="1713007"/>
          <a:ext cx="1139204" cy="220822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целесообразность в применении приемов и методов</a:t>
          </a:r>
        </a:p>
      </dgm:t>
    </dgm:pt>
    <dgm:pt modelId="{E43A9770-473C-4803-836B-3F8AE5C3AD92}" type="parTrans" cxnId="{EABEC597-C500-4A48-A367-0CB24E98F6E0}">
      <dgm:prSet/>
      <dgm:spPr>
        <a:xfrm>
          <a:off x="4076835" y="1261439"/>
          <a:ext cx="2063217" cy="3313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693"/>
              </a:lnTo>
              <a:lnTo>
                <a:pt x="1358762" y="148693"/>
              </a:lnTo>
              <a:lnTo>
                <a:pt x="1358762" y="218194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5CF1CB23-C867-479D-B373-A3527F174033}" type="sibTrans" cxnId="{EABEC597-C500-4A48-A367-0CB24E98F6E0}">
      <dgm:prSet/>
      <dgm:spPr/>
      <dgm:t>
        <a:bodyPr/>
        <a:lstStyle/>
        <a:p>
          <a:endParaRPr lang="ru-RU"/>
        </a:p>
      </dgm:t>
    </dgm:pt>
    <dgm:pt modelId="{CC933617-EB0E-4270-9C68-93AC6F7E1C3F}">
      <dgm:prSet custT="1"/>
      <dgm:spPr>
        <a:xfrm>
          <a:off x="4304667" y="1713007"/>
          <a:ext cx="1139204" cy="214454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доброжелательный стиль общения взрослого с ребенком</a:t>
          </a:r>
        </a:p>
      </dgm:t>
    </dgm:pt>
    <dgm:pt modelId="{9415674A-69E9-42FD-AF11-8BA9330575C3}" type="parTrans" cxnId="{D1B78FA6-FEE4-488C-B1FF-ADE4A4077761}">
      <dgm:prSet/>
      <dgm:spPr>
        <a:xfrm>
          <a:off x="4076835" y="1261439"/>
          <a:ext cx="670856" cy="3313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693"/>
              </a:lnTo>
              <a:lnTo>
                <a:pt x="441802" y="148693"/>
              </a:lnTo>
              <a:lnTo>
                <a:pt x="441802" y="218194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742EEFD0-2720-4CE1-B162-79206ADA2038}" type="sibTrans" cxnId="{D1B78FA6-FEE4-488C-B1FF-ADE4A4077761}">
      <dgm:prSet/>
      <dgm:spPr/>
      <dgm:t>
        <a:bodyPr/>
        <a:lstStyle/>
        <a:p>
          <a:endParaRPr lang="ru-RU"/>
        </a:p>
      </dgm:t>
    </dgm:pt>
    <dgm:pt modelId="{67371A64-033A-41E4-A3F2-3AE9796DD678}" type="pres">
      <dgm:prSet presAssocID="{2EE722B0-2916-46F7-8622-3AF86CB3CDD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A57BC64-2612-47DE-9A5B-CC73CEDEE39A}" type="pres">
      <dgm:prSet presAssocID="{B860CF54-BB72-4595-B6EE-F8F4CABB1CDE}" presName="hierRoot1" presStyleCnt="0"/>
      <dgm:spPr/>
    </dgm:pt>
    <dgm:pt modelId="{78BD4A54-97CF-4238-83A9-24F4DB7B49EC}" type="pres">
      <dgm:prSet presAssocID="{B860CF54-BB72-4595-B6EE-F8F4CABB1CDE}" presName="composite" presStyleCnt="0"/>
      <dgm:spPr/>
    </dgm:pt>
    <dgm:pt modelId="{217BFCBF-C6A6-40AB-8AE2-8D86F1FB706A}" type="pres">
      <dgm:prSet presAssocID="{B860CF54-BB72-4595-B6EE-F8F4CABB1CDE}" presName="background" presStyleLbl="node0" presStyleIdx="0" presStyleCnt="1"/>
      <dgm:spPr>
        <a:xfrm>
          <a:off x="2346929" y="538044"/>
          <a:ext cx="3459810" cy="72339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859BF40D-3CF3-4111-B1F0-330FF845B340}" type="pres">
      <dgm:prSet presAssocID="{B860CF54-BB72-4595-B6EE-F8F4CABB1CDE}" presName="text" presStyleLbl="fgAcc0" presStyleIdx="0" presStyleCnt="1" custScaleX="303704" custLinFactNeighborX="2223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EC239F6F-698C-4C01-A1FF-289BE257594A}" type="pres">
      <dgm:prSet presAssocID="{B860CF54-BB72-4595-B6EE-F8F4CABB1CDE}" presName="hierChild2" presStyleCnt="0"/>
      <dgm:spPr/>
    </dgm:pt>
    <dgm:pt modelId="{B6ACB7C3-0B9B-4AC5-BDD5-6EADED839260}" type="pres">
      <dgm:prSet presAssocID="{4BE5FF4C-95A9-4E12-9EF6-FED1BF5829F1}" presName="Name10" presStyleLbl="parChTrans1D2" presStyleIdx="0" presStyleCnt="6"/>
      <dgm:spPr>
        <a:custGeom>
          <a:avLst/>
          <a:gdLst/>
          <a:ahLst/>
          <a:cxnLst/>
          <a:rect l="0" t="0" r="0" b="0"/>
          <a:pathLst>
            <a:path>
              <a:moveTo>
                <a:pt x="2309078" y="0"/>
              </a:moveTo>
              <a:lnTo>
                <a:pt x="2309078" y="148693"/>
              </a:lnTo>
              <a:lnTo>
                <a:pt x="0" y="148693"/>
              </a:lnTo>
              <a:lnTo>
                <a:pt x="0" y="218194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901E947D-910B-4479-A113-79B4BC6FA3D6}" type="pres">
      <dgm:prSet presAssocID="{30248817-527A-4327-BCC9-67155B245074}" presName="hierRoot2" presStyleCnt="0"/>
      <dgm:spPr/>
    </dgm:pt>
    <dgm:pt modelId="{CFC32CC9-AFB9-47DE-8079-FEBC3C7B3BD7}" type="pres">
      <dgm:prSet presAssocID="{30248817-527A-4327-BCC9-67155B245074}" presName="composite2" presStyleCnt="0"/>
      <dgm:spPr/>
    </dgm:pt>
    <dgm:pt modelId="{D9853A37-1329-4FE1-A8EC-A0DE097A2DD4}" type="pres">
      <dgm:prSet presAssocID="{30248817-527A-4327-BCC9-67155B245074}" presName="background2" presStyleLbl="node2" presStyleIdx="0" presStyleCnt="6"/>
      <dgm:spPr>
        <a:xfrm>
          <a:off x="1004" y="1592758"/>
          <a:ext cx="1139204" cy="2274911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DD91FCEE-AD3E-48E1-843E-38F9FA389FDB}" type="pres">
      <dgm:prSet presAssocID="{30248817-527A-4327-BCC9-67155B245074}" presName="text2" presStyleLbl="fgAcc2" presStyleIdx="0" presStyleCnt="6" custScaleY="314477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E47708A9-B563-4FE3-93F2-90670107745C}" type="pres">
      <dgm:prSet presAssocID="{30248817-527A-4327-BCC9-67155B245074}" presName="hierChild3" presStyleCnt="0"/>
      <dgm:spPr/>
    </dgm:pt>
    <dgm:pt modelId="{4C171853-EC79-4C1B-9BA9-F4125F0E1CA1}" type="pres">
      <dgm:prSet presAssocID="{FE5CFC92-376C-41BB-82E5-2DFD5F38B438}" presName="Name10" presStyleLbl="parChTrans1D2" presStyleIdx="1" presStyleCnt="6"/>
      <dgm:spPr>
        <a:custGeom>
          <a:avLst/>
          <a:gdLst/>
          <a:ahLst/>
          <a:cxnLst/>
          <a:rect l="0" t="0" r="0" b="0"/>
          <a:pathLst>
            <a:path>
              <a:moveTo>
                <a:pt x="1392118" y="0"/>
              </a:moveTo>
              <a:lnTo>
                <a:pt x="1392118" y="148693"/>
              </a:lnTo>
              <a:lnTo>
                <a:pt x="0" y="148693"/>
              </a:lnTo>
              <a:lnTo>
                <a:pt x="0" y="218194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3254DA61-224D-4699-8572-3EE0AB9AA9E0}" type="pres">
      <dgm:prSet presAssocID="{3EDFFE85-231A-4BFC-BC22-9FB038059EC8}" presName="hierRoot2" presStyleCnt="0"/>
      <dgm:spPr/>
    </dgm:pt>
    <dgm:pt modelId="{B88BF928-7DE2-4CDE-9F11-5CF13B427584}" type="pres">
      <dgm:prSet presAssocID="{3EDFFE85-231A-4BFC-BC22-9FB038059EC8}" presName="composite2" presStyleCnt="0"/>
      <dgm:spPr/>
    </dgm:pt>
    <dgm:pt modelId="{8143CA60-65D5-4A10-8B06-26B3B41C487A}" type="pres">
      <dgm:prSet presAssocID="{3EDFFE85-231A-4BFC-BC22-9FB038059EC8}" presName="background2" presStyleLbl="node2" presStyleIdx="1" presStyleCnt="6"/>
      <dgm:spPr>
        <a:xfrm>
          <a:off x="1393366" y="1592758"/>
          <a:ext cx="1139204" cy="2187894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98203CD5-2368-4F7F-9D07-0DB1D58DC48A}" type="pres">
      <dgm:prSet presAssocID="{3EDFFE85-231A-4BFC-BC22-9FB038059EC8}" presName="text2" presStyleLbl="fgAcc2" presStyleIdx="1" presStyleCnt="6" custScaleY="302448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07B04D16-F8B2-4784-A2B1-0FFD0E8E7A77}" type="pres">
      <dgm:prSet presAssocID="{3EDFFE85-231A-4BFC-BC22-9FB038059EC8}" presName="hierChild3" presStyleCnt="0"/>
      <dgm:spPr/>
    </dgm:pt>
    <dgm:pt modelId="{0B9BCA9B-26A1-47F4-9B84-32CF9656605C}" type="pres">
      <dgm:prSet presAssocID="{AB009FC0-1514-46DF-8794-D592B92AC9E4}" presName="Name10" presStyleLbl="parChTrans1D2" presStyleIdx="2" presStyleCnt="6"/>
      <dgm:spPr>
        <a:custGeom>
          <a:avLst/>
          <a:gdLst/>
          <a:ahLst/>
          <a:cxnLst/>
          <a:rect l="0" t="0" r="0" b="0"/>
          <a:pathLst>
            <a:path>
              <a:moveTo>
                <a:pt x="475157" y="0"/>
              </a:moveTo>
              <a:lnTo>
                <a:pt x="475157" y="148693"/>
              </a:lnTo>
              <a:lnTo>
                <a:pt x="0" y="148693"/>
              </a:lnTo>
              <a:lnTo>
                <a:pt x="0" y="218194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74AC1345-B065-42AA-B08A-444271442D44}" type="pres">
      <dgm:prSet presAssocID="{873F9783-272C-4A4C-A2FB-DFF7CC07400C}" presName="hierRoot2" presStyleCnt="0"/>
      <dgm:spPr/>
    </dgm:pt>
    <dgm:pt modelId="{438F302D-171F-4154-9536-B0A2F939D670}" type="pres">
      <dgm:prSet presAssocID="{873F9783-272C-4A4C-A2FB-DFF7CC07400C}" presName="composite2" presStyleCnt="0"/>
      <dgm:spPr/>
    </dgm:pt>
    <dgm:pt modelId="{2693F34D-56AD-4B1C-A3E7-E56E6BAD9029}" type="pres">
      <dgm:prSet presAssocID="{873F9783-272C-4A4C-A2FB-DFF7CC07400C}" presName="background2" presStyleLbl="node2" presStyleIdx="2" presStyleCnt="6"/>
      <dgm:spPr>
        <a:xfrm>
          <a:off x="2785727" y="1592758"/>
          <a:ext cx="1139204" cy="2198831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41009F57-A407-4479-BAAB-B94534D98BB7}" type="pres">
      <dgm:prSet presAssocID="{873F9783-272C-4A4C-A2FB-DFF7CC07400C}" presName="text2" presStyleLbl="fgAcc2" presStyleIdx="2" presStyleCnt="6" custScaleY="303960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19995D28-F6FE-42ED-823E-1D83189360AA}" type="pres">
      <dgm:prSet presAssocID="{873F9783-272C-4A4C-A2FB-DFF7CC07400C}" presName="hierChild3" presStyleCnt="0"/>
      <dgm:spPr/>
    </dgm:pt>
    <dgm:pt modelId="{BD0784C8-D638-4F80-BD75-9E6790B1341D}" type="pres">
      <dgm:prSet presAssocID="{9415674A-69E9-42FD-AF11-8BA9330575C3}" presName="Name10" presStyleLbl="parChTrans1D2" presStyleIdx="3" presStyleCnt="6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693"/>
              </a:lnTo>
              <a:lnTo>
                <a:pt x="441802" y="148693"/>
              </a:lnTo>
              <a:lnTo>
                <a:pt x="441802" y="218194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4F089513-2438-4F88-AEB7-31A16D29690C}" type="pres">
      <dgm:prSet presAssocID="{CC933617-EB0E-4270-9C68-93AC6F7E1C3F}" presName="hierRoot2" presStyleCnt="0"/>
      <dgm:spPr/>
    </dgm:pt>
    <dgm:pt modelId="{FC26EAB3-25C4-4B76-B5FC-28E3A59F5509}" type="pres">
      <dgm:prSet presAssocID="{CC933617-EB0E-4270-9C68-93AC6F7E1C3F}" presName="composite2" presStyleCnt="0"/>
      <dgm:spPr/>
    </dgm:pt>
    <dgm:pt modelId="{2BB681EB-819F-4326-9072-EAD1643FAA5A}" type="pres">
      <dgm:prSet presAssocID="{CC933617-EB0E-4270-9C68-93AC6F7E1C3F}" presName="background2" presStyleLbl="node2" presStyleIdx="3" presStyleCnt="6"/>
      <dgm:spPr>
        <a:xfrm>
          <a:off x="4178089" y="1592758"/>
          <a:ext cx="1139204" cy="2144548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51F67062-8E8C-4C7E-98E8-F1B868EAD28D}" type="pres">
      <dgm:prSet presAssocID="{CC933617-EB0E-4270-9C68-93AC6F7E1C3F}" presName="text2" presStyleLbl="fgAcc2" presStyleIdx="3" presStyleCnt="6" custScaleY="296456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E38C408B-80D4-4ADD-84E5-D5EDEE46940B}" type="pres">
      <dgm:prSet presAssocID="{CC933617-EB0E-4270-9C68-93AC6F7E1C3F}" presName="hierChild3" presStyleCnt="0"/>
      <dgm:spPr/>
    </dgm:pt>
    <dgm:pt modelId="{B08525A4-CFB1-4E06-81B6-E35F14E694B1}" type="pres">
      <dgm:prSet presAssocID="{E43A9770-473C-4803-836B-3F8AE5C3AD92}" presName="Name10" presStyleLbl="parChTrans1D2" presStyleIdx="4" presStyleCnt="6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693"/>
              </a:lnTo>
              <a:lnTo>
                <a:pt x="1358762" y="148693"/>
              </a:lnTo>
              <a:lnTo>
                <a:pt x="1358762" y="218194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B17B156C-012A-4564-BFAE-596ABE0F6331}" type="pres">
      <dgm:prSet presAssocID="{29EC4D5C-276A-4CE8-9BB0-D0E519C74BC7}" presName="hierRoot2" presStyleCnt="0"/>
      <dgm:spPr/>
    </dgm:pt>
    <dgm:pt modelId="{E8727A27-EE2E-4452-A19B-9C395E80FD9F}" type="pres">
      <dgm:prSet presAssocID="{29EC4D5C-276A-4CE8-9BB0-D0E519C74BC7}" presName="composite2" presStyleCnt="0"/>
      <dgm:spPr/>
    </dgm:pt>
    <dgm:pt modelId="{7A07910D-7BB5-4430-992C-C9F8A23CDE0B}" type="pres">
      <dgm:prSet presAssocID="{29EC4D5C-276A-4CE8-9BB0-D0E519C74BC7}" presName="background2" presStyleLbl="node2" presStyleIdx="4" presStyleCnt="6"/>
      <dgm:spPr>
        <a:xfrm>
          <a:off x="5570450" y="1592758"/>
          <a:ext cx="1139204" cy="2208228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94BB8261-A8AE-473F-99C4-15DD07AC36EC}" type="pres">
      <dgm:prSet presAssocID="{29EC4D5C-276A-4CE8-9BB0-D0E519C74BC7}" presName="text2" presStyleLbl="fgAcc2" presStyleIdx="4" presStyleCnt="6" custScaleY="305259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DDFE2E6A-A586-45B3-B0BC-FE140209CF8B}" type="pres">
      <dgm:prSet presAssocID="{29EC4D5C-276A-4CE8-9BB0-D0E519C74BC7}" presName="hierChild3" presStyleCnt="0"/>
      <dgm:spPr/>
    </dgm:pt>
    <dgm:pt modelId="{9A9AB786-BEA5-47B6-9CB5-BB7FF73CAFDB}" type="pres">
      <dgm:prSet presAssocID="{06C33C95-8B8A-4370-924C-B2E1757B46F7}" presName="Name10" presStyleLbl="parChTrans1D2" presStyleIdx="5" presStyleCnt="6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693"/>
              </a:lnTo>
              <a:lnTo>
                <a:pt x="2275722" y="148693"/>
              </a:lnTo>
              <a:lnTo>
                <a:pt x="2275722" y="218194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31ACE53A-BBB9-457B-BC7B-5E63FA4507F0}" type="pres">
      <dgm:prSet presAssocID="{128A0EE6-607C-42DF-AE95-BD3A84427092}" presName="hierRoot2" presStyleCnt="0"/>
      <dgm:spPr/>
    </dgm:pt>
    <dgm:pt modelId="{44C8EA58-91F7-4A8A-8B6B-A71DBE6B3BA8}" type="pres">
      <dgm:prSet presAssocID="{128A0EE6-607C-42DF-AE95-BD3A84427092}" presName="composite2" presStyleCnt="0"/>
      <dgm:spPr/>
    </dgm:pt>
    <dgm:pt modelId="{68772B49-72CB-47EC-B9D0-CC8D442B8E84}" type="pres">
      <dgm:prSet presAssocID="{128A0EE6-607C-42DF-AE95-BD3A84427092}" presName="background2" presStyleLbl="node2" presStyleIdx="5" presStyleCnt="6"/>
      <dgm:spPr>
        <a:xfrm>
          <a:off x="6962812" y="1592758"/>
          <a:ext cx="1139204" cy="216827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894A0545-F162-49CE-BF0B-28D1B4529F0B}" type="pres">
      <dgm:prSet presAssocID="{128A0EE6-607C-42DF-AE95-BD3A84427092}" presName="text2" presStyleLbl="fgAcc2" presStyleIdx="5" presStyleCnt="6" custScaleY="299736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D923879C-4655-4006-928F-34BABD4ECD88}" type="pres">
      <dgm:prSet presAssocID="{128A0EE6-607C-42DF-AE95-BD3A84427092}" presName="hierChild3" presStyleCnt="0"/>
      <dgm:spPr/>
    </dgm:pt>
  </dgm:ptLst>
  <dgm:cxnLst>
    <dgm:cxn modelId="{B339B1EF-98E1-43FD-B47B-386000B2D137}" type="presOf" srcId="{873F9783-272C-4A4C-A2FB-DFF7CC07400C}" destId="{41009F57-A407-4479-BAAB-B94534D98BB7}" srcOrd="0" destOrd="0" presId="urn:microsoft.com/office/officeart/2005/8/layout/hierarchy1"/>
    <dgm:cxn modelId="{50814451-23C8-4C4B-9C6C-9E18A8A58828}" type="presOf" srcId="{AB009FC0-1514-46DF-8794-D592B92AC9E4}" destId="{0B9BCA9B-26A1-47F4-9B84-32CF9656605C}" srcOrd="0" destOrd="0" presId="urn:microsoft.com/office/officeart/2005/8/layout/hierarchy1"/>
    <dgm:cxn modelId="{9CC1C565-C8C1-4277-B26B-8237E2E3A7B5}" type="presOf" srcId="{128A0EE6-607C-42DF-AE95-BD3A84427092}" destId="{894A0545-F162-49CE-BF0B-28D1B4529F0B}" srcOrd="0" destOrd="0" presId="urn:microsoft.com/office/officeart/2005/8/layout/hierarchy1"/>
    <dgm:cxn modelId="{271C11CE-836D-479B-9B5C-0C38E2EA15E4}" type="presOf" srcId="{06C33C95-8B8A-4370-924C-B2E1757B46F7}" destId="{9A9AB786-BEA5-47B6-9CB5-BB7FF73CAFDB}" srcOrd="0" destOrd="0" presId="urn:microsoft.com/office/officeart/2005/8/layout/hierarchy1"/>
    <dgm:cxn modelId="{188F9818-338E-487E-9CB8-15D9A419585C}" srcId="{B860CF54-BB72-4595-B6EE-F8F4CABB1CDE}" destId="{30248817-527A-4327-BCC9-67155B245074}" srcOrd="0" destOrd="0" parTransId="{4BE5FF4C-95A9-4E12-9EF6-FED1BF5829F1}" sibTransId="{933F7976-DBBB-453F-8C76-02D72C17CF49}"/>
    <dgm:cxn modelId="{2D58BF6F-F8BE-4215-AE6A-D319E839052D}" type="presOf" srcId="{9415674A-69E9-42FD-AF11-8BA9330575C3}" destId="{BD0784C8-D638-4F80-BD75-9E6790B1341D}" srcOrd="0" destOrd="0" presId="urn:microsoft.com/office/officeart/2005/8/layout/hierarchy1"/>
    <dgm:cxn modelId="{EABEC597-C500-4A48-A367-0CB24E98F6E0}" srcId="{B860CF54-BB72-4595-B6EE-F8F4CABB1CDE}" destId="{29EC4D5C-276A-4CE8-9BB0-D0E519C74BC7}" srcOrd="4" destOrd="0" parTransId="{E43A9770-473C-4803-836B-3F8AE5C3AD92}" sibTransId="{5CF1CB23-C867-479D-B373-A3527F174033}"/>
    <dgm:cxn modelId="{AE6539F7-C338-4D56-ACB2-DECCB8F16597}" type="presOf" srcId="{E43A9770-473C-4803-836B-3F8AE5C3AD92}" destId="{B08525A4-CFB1-4E06-81B6-E35F14E694B1}" srcOrd="0" destOrd="0" presId="urn:microsoft.com/office/officeart/2005/8/layout/hierarchy1"/>
    <dgm:cxn modelId="{14770F37-BD21-4AC7-8E69-6DAFC6EEA68D}" type="presOf" srcId="{FE5CFC92-376C-41BB-82E5-2DFD5F38B438}" destId="{4C171853-EC79-4C1B-9BA9-F4125F0E1CA1}" srcOrd="0" destOrd="0" presId="urn:microsoft.com/office/officeart/2005/8/layout/hierarchy1"/>
    <dgm:cxn modelId="{37C4EAC1-CB25-43A3-B853-CE3AC793C7E1}" type="presOf" srcId="{2EE722B0-2916-46F7-8622-3AF86CB3CDD1}" destId="{67371A64-033A-41E4-A3F2-3AE9796DD678}" srcOrd="0" destOrd="0" presId="urn:microsoft.com/office/officeart/2005/8/layout/hierarchy1"/>
    <dgm:cxn modelId="{D1B78FA6-FEE4-488C-B1FF-ADE4A4077761}" srcId="{B860CF54-BB72-4595-B6EE-F8F4CABB1CDE}" destId="{CC933617-EB0E-4270-9C68-93AC6F7E1C3F}" srcOrd="3" destOrd="0" parTransId="{9415674A-69E9-42FD-AF11-8BA9330575C3}" sibTransId="{742EEFD0-2720-4CE1-B162-79206ADA2038}"/>
    <dgm:cxn modelId="{4AB1EA8A-C6E8-456E-A95A-3FE5FA2A3D11}" type="presOf" srcId="{29EC4D5C-276A-4CE8-9BB0-D0E519C74BC7}" destId="{94BB8261-A8AE-473F-99C4-15DD07AC36EC}" srcOrd="0" destOrd="0" presId="urn:microsoft.com/office/officeart/2005/8/layout/hierarchy1"/>
    <dgm:cxn modelId="{951894A8-E9F5-40A7-8BCA-4AD932A19382}" srcId="{2EE722B0-2916-46F7-8622-3AF86CB3CDD1}" destId="{B860CF54-BB72-4595-B6EE-F8F4CABB1CDE}" srcOrd="0" destOrd="0" parTransId="{F9B13C7E-5E50-42CE-ACA1-002D69FC13CD}" sibTransId="{F52F4E24-3DCD-46FD-AB8B-78E93D91C215}"/>
    <dgm:cxn modelId="{18AA3EC8-CD8E-49B8-9447-0EF12A523CC5}" type="presOf" srcId="{4BE5FF4C-95A9-4E12-9EF6-FED1BF5829F1}" destId="{B6ACB7C3-0B9B-4AC5-BDD5-6EADED839260}" srcOrd="0" destOrd="0" presId="urn:microsoft.com/office/officeart/2005/8/layout/hierarchy1"/>
    <dgm:cxn modelId="{08DA1F2B-67B5-42F3-8609-D24B0EB6C147}" srcId="{B860CF54-BB72-4595-B6EE-F8F4CABB1CDE}" destId="{873F9783-272C-4A4C-A2FB-DFF7CC07400C}" srcOrd="2" destOrd="0" parTransId="{AB009FC0-1514-46DF-8794-D592B92AC9E4}" sibTransId="{C676B639-58EB-4562-9ADA-2C682879C36F}"/>
    <dgm:cxn modelId="{42A4D4BF-8B6A-498A-8A91-0AB4D2CC4CBE}" type="presOf" srcId="{B860CF54-BB72-4595-B6EE-F8F4CABB1CDE}" destId="{859BF40D-3CF3-4111-B1F0-330FF845B340}" srcOrd="0" destOrd="0" presId="urn:microsoft.com/office/officeart/2005/8/layout/hierarchy1"/>
    <dgm:cxn modelId="{A0BF142E-53EC-409C-B6B5-F06B885122B1}" srcId="{B860CF54-BB72-4595-B6EE-F8F4CABB1CDE}" destId="{128A0EE6-607C-42DF-AE95-BD3A84427092}" srcOrd="5" destOrd="0" parTransId="{06C33C95-8B8A-4370-924C-B2E1757B46F7}" sibTransId="{E75F54F5-9C96-4430-9B11-BA8225807DE1}"/>
    <dgm:cxn modelId="{96EC8A2C-FB93-4E22-A072-0579FE464C3B}" srcId="{B860CF54-BB72-4595-B6EE-F8F4CABB1CDE}" destId="{3EDFFE85-231A-4BFC-BC22-9FB038059EC8}" srcOrd="1" destOrd="0" parTransId="{FE5CFC92-376C-41BB-82E5-2DFD5F38B438}" sibTransId="{398702A3-F2FD-4B94-8E52-64654AF937D1}"/>
    <dgm:cxn modelId="{D6E37E14-960C-419C-9076-B31620B9EEE0}" type="presOf" srcId="{CC933617-EB0E-4270-9C68-93AC6F7E1C3F}" destId="{51F67062-8E8C-4C7E-98E8-F1B868EAD28D}" srcOrd="0" destOrd="0" presId="urn:microsoft.com/office/officeart/2005/8/layout/hierarchy1"/>
    <dgm:cxn modelId="{AD4604EF-BB06-4BCA-B7D3-48E253A168D6}" type="presOf" srcId="{30248817-527A-4327-BCC9-67155B245074}" destId="{DD91FCEE-AD3E-48E1-843E-38F9FA389FDB}" srcOrd="0" destOrd="0" presId="urn:microsoft.com/office/officeart/2005/8/layout/hierarchy1"/>
    <dgm:cxn modelId="{041DC6A4-6647-402B-949F-942FFEE92D7B}" type="presOf" srcId="{3EDFFE85-231A-4BFC-BC22-9FB038059EC8}" destId="{98203CD5-2368-4F7F-9D07-0DB1D58DC48A}" srcOrd="0" destOrd="0" presId="urn:microsoft.com/office/officeart/2005/8/layout/hierarchy1"/>
    <dgm:cxn modelId="{65FAE6A2-40A3-4961-B73C-016E0055D430}" type="presParOf" srcId="{67371A64-033A-41E4-A3F2-3AE9796DD678}" destId="{3A57BC64-2612-47DE-9A5B-CC73CEDEE39A}" srcOrd="0" destOrd="0" presId="urn:microsoft.com/office/officeart/2005/8/layout/hierarchy1"/>
    <dgm:cxn modelId="{229E3572-2C30-4FA1-826E-E4428C8B8002}" type="presParOf" srcId="{3A57BC64-2612-47DE-9A5B-CC73CEDEE39A}" destId="{78BD4A54-97CF-4238-83A9-24F4DB7B49EC}" srcOrd="0" destOrd="0" presId="urn:microsoft.com/office/officeart/2005/8/layout/hierarchy1"/>
    <dgm:cxn modelId="{1921C877-1D07-4CC3-9DF5-E8224F5008CE}" type="presParOf" srcId="{78BD4A54-97CF-4238-83A9-24F4DB7B49EC}" destId="{217BFCBF-C6A6-40AB-8AE2-8D86F1FB706A}" srcOrd="0" destOrd="0" presId="urn:microsoft.com/office/officeart/2005/8/layout/hierarchy1"/>
    <dgm:cxn modelId="{055049EE-E880-455F-A76F-61A065DEE6E9}" type="presParOf" srcId="{78BD4A54-97CF-4238-83A9-24F4DB7B49EC}" destId="{859BF40D-3CF3-4111-B1F0-330FF845B340}" srcOrd="1" destOrd="0" presId="urn:microsoft.com/office/officeart/2005/8/layout/hierarchy1"/>
    <dgm:cxn modelId="{FBF50D77-44CE-426E-829F-16B86A988F16}" type="presParOf" srcId="{3A57BC64-2612-47DE-9A5B-CC73CEDEE39A}" destId="{EC239F6F-698C-4C01-A1FF-289BE257594A}" srcOrd="1" destOrd="0" presId="urn:microsoft.com/office/officeart/2005/8/layout/hierarchy1"/>
    <dgm:cxn modelId="{B352FA68-DF91-4186-9B93-2713735E9848}" type="presParOf" srcId="{EC239F6F-698C-4C01-A1FF-289BE257594A}" destId="{B6ACB7C3-0B9B-4AC5-BDD5-6EADED839260}" srcOrd="0" destOrd="0" presId="urn:microsoft.com/office/officeart/2005/8/layout/hierarchy1"/>
    <dgm:cxn modelId="{8AE35AE4-C353-48F8-9352-CE6C109CDE74}" type="presParOf" srcId="{EC239F6F-698C-4C01-A1FF-289BE257594A}" destId="{901E947D-910B-4479-A113-79B4BC6FA3D6}" srcOrd="1" destOrd="0" presId="urn:microsoft.com/office/officeart/2005/8/layout/hierarchy1"/>
    <dgm:cxn modelId="{E95B0C0A-4BAD-4FEC-A8F2-4CB4CBB3AD13}" type="presParOf" srcId="{901E947D-910B-4479-A113-79B4BC6FA3D6}" destId="{CFC32CC9-AFB9-47DE-8079-FEBC3C7B3BD7}" srcOrd="0" destOrd="0" presId="urn:microsoft.com/office/officeart/2005/8/layout/hierarchy1"/>
    <dgm:cxn modelId="{75D1C5B2-FE78-4988-96D9-045E93E477DD}" type="presParOf" srcId="{CFC32CC9-AFB9-47DE-8079-FEBC3C7B3BD7}" destId="{D9853A37-1329-4FE1-A8EC-A0DE097A2DD4}" srcOrd="0" destOrd="0" presId="urn:microsoft.com/office/officeart/2005/8/layout/hierarchy1"/>
    <dgm:cxn modelId="{FED67417-31FD-489C-9393-D93E24B7A9C2}" type="presParOf" srcId="{CFC32CC9-AFB9-47DE-8079-FEBC3C7B3BD7}" destId="{DD91FCEE-AD3E-48E1-843E-38F9FA389FDB}" srcOrd="1" destOrd="0" presId="urn:microsoft.com/office/officeart/2005/8/layout/hierarchy1"/>
    <dgm:cxn modelId="{A4DB1A5D-A17C-4761-9EB1-66CB4381DF59}" type="presParOf" srcId="{901E947D-910B-4479-A113-79B4BC6FA3D6}" destId="{E47708A9-B563-4FE3-93F2-90670107745C}" srcOrd="1" destOrd="0" presId="urn:microsoft.com/office/officeart/2005/8/layout/hierarchy1"/>
    <dgm:cxn modelId="{89329D20-05BE-4126-A7B0-3DF6201DA824}" type="presParOf" srcId="{EC239F6F-698C-4C01-A1FF-289BE257594A}" destId="{4C171853-EC79-4C1B-9BA9-F4125F0E1CA1}" srcOrd="2" destOrd="0" presId="urn:microsoft.com/office/officeart/2005/8/layout/hierarchy1"/>
    <dgm:cxn modelId="{09EB7767-7CA5-49BB-A595-0F8FAD7A4E30}" type="presParOf" srcId="{EC239F6F-698C-4C01-A1FF-289BE257594A}" destId="{3254DA61-224D-4699-8572-3EE0AB9AA9E0}" srcOrd="3" destOrd="0" presId="urn:microsoft.com/office/officeart/2005/8/layout/hierarchy1"/>
    <dgm:cxn modelId="{EC0DCC37-818C-4BF2-BF6F-BF03AD3B20A1}" type="presParOf" srcId="{3254DA61-224D-4699-8572-3EE0AB9AA9E0}" destId="{B88BF928-7DE2-4CDE-9F11-5CF13B427584}" srcOrd="0" destOrd="0" presId="urn:microsoft.com/office/officeart/2005/8/layout/hierarchy1"/>
    <dgm:cxn modelId="{DFEC235D-8FBD-43E1-81D0-C87E274186A3}" type="presParOf" srcId="{B88BF928-7DE2-4CDE-9F11-5CF13B427584}" destId="{8143CA60-65D5-4A10-8B06-26B3B41C487A}" srcOrd="0" destOrd="0" presId="urn:microsoft.com/office/officeart/2005/8/layout/hierarchy1"/>
    <dgm:cxn modelId="{8690E509-F357-4E60-9DFF-0029AD9F24D8}" type="presParOf" srcId="{B88BF928-7DE2-4CDE-9F11-5CF13B427584}" destId="{98203CD5-2368-4F7F-9D07-0DB1D58DC48A}" srcOrd="1" destOrd="0" presId="urn:microsoft.com/office/officeart/2005/8/layout/hierarchy1"/>
    <dgm:cxn modelId="{157D7ECA-0521-484F-9A89-F55300C84F9D}" type="presParOf" srcId="{3254DA61-224D-4699-8572-3EE0AB9AA9E0}" destId="{07B04D16-F8B2-4784-A2B1-0FFD0E8E7A77}" srcOrd="1" destOrd="0" presId="urn:microsoft.com/office/officeart/2005/8/layout/hierarchy1"/>
    <dgm:cxn modelId="{0351EE19-FF69-4AAD-A8AD-D362D9ACCBF3}" type="presParOf" srcId="{EC239F6F-698C-4C01-A1FF-289BE257594A}" destId="{0B9BCA9B-26A1-47F4-9B84-32CF9656605C}" srcOrd="4" destOrd="0" presId="urn:microsoft.com/office/officeart/2005/8/layout/hierarchy1"/>
    <dgm:cxn modelId="{F655C7AC-4FC8-4062-A92D-6D0C2557393C}" type="presParOf" srcId="{EC239F6F-698C-4C01-A1FF-289BE257594A}" destId="{74AC1345-B065-42AA-B08A-444271442D44}" srcOrd="5" destOrd="0" presId="urn:microsoft.com/office/officeart/2005/8/layout/hierarchy1"/>
    <dgm:cxn modelId="{C12494D3-D635-4905-AB8E-359FED7585B8}" type="presParOf" srcId="{74AC1345-B065-42AA-B08A-444271442D44}" destId="{438F302D-171F-4154-9536-B0A2F939D670}" srcOrd="0" destOrd="0" presId="urn:microsoft.com/office/officeart/2005/8/layout/hierarchy1"/>
    <dgm:cxn modelId="{163CFB30-F911-45E9-B273-1009DCE30012}" type="presParOf" srcId="{438F302D-171F-4154-9536-B0A2F939D670}" destId="{2693F34D-56AD-4B1C-A3E7-E56E6BAD9029}" srcOrd="0" destOrd="0" presId="urn:microsoft.com/office/officeart/2005/8/layout/hierarchy1"/>
    <dgm:cxn modelId="{FDDA9773-6F9D-43D2-9D97-F40E90A84F37}" type="presParOf" srcId="{438F302D-171F-4154-9536-B0A2F939D670}" destId="{41009F57-A407-4479-BAAB-B94534D98BB7}" srcOrd="1" destOrd="0" presId="urn:microsoft.com/office/officeart/2005/8/layout/hierarchy1"/>
    <dgm:cxn modelId="{1626E614-0D86-4938-A6A8-7954474F8930}" type="presParOf" srcId="{74AC1345-B065-42AA-B08A-444271442D44}" destId="{19995D28-F6FE-42ED-823E-1D83189360AA}" srcOrd="1" destOrd="0" presId="urn:microsoft.com/office/officeart/2005/8/layout/hierarchy1"/>
    <dgm:cxn modelId="{16455D2C-119D-4163-86A6-86B4F2B11B8C}" type="presParOf" srcId="{EC239F6F-698C-4C01-A1FF-289BE257594A}" destId="{BD0784C8-D638-4F80-BD75-9E6790B1341D}" srcOrd="6" destOrd="0" presId="urn:microsoft.com/office/officeart/2005/8/layout/hierarchy1"/>
    <dgm:cxn modelId="{4CD2D2AE-8D2E-40E7-BC89-C20424928649}" type="presParOf" srcId="{EC239F6F-698C-4C01-A1FF-289BE257594A}" destId="{4F089513-2438-4F88-AEB7-31A16D29690C}" srcOrd="7" destOrd="0" presId="urn:microsoft.com/office/officeart/2005/8/layout/hierarchy1"/>
    <dgm:cxn modelId="{4D0F4BEC-72B0-4CCE-9E23-F537FACBF006}" type="presParOf" srcId="{4F089513-2438-4F88-AEB7-31A16D29690C}" destId="{FC26EAB3-25C4-4B76-B5FC-28E3A59F5509}" srcOrd="0" destOrd="0" presId="urn:microsoft.com/office/officeart/2005/8/layout/hierarchy1"/>
    <dgm:cxn modelId="{348BECB9-B01C-4A05-8D2E-4052DDC1DCEC}" type="presParOf" srcId="{FC26EAB3-25C4-4B76-B5FC-28E3A59F5509}" destId="{2BB681EB-819F-4326-9072-EAD1643FAA5A}" srcOrd="0" destOrd="0" presId="urn:microsoft.com/office/officeart/2005/8/layout/hierarchy1"/>
    <dgm:cxn modelId="{1CDFC482-6BA9-4140-B204-7ACC493427FC}" type="presParOf" srcId="{FC26EAB3-25C4-4B76-B5FC-28E3A59F5509}" destId="{51F67062-8E8C-4C7E-98E8-F1B868EAD28D}" srcOrd="1" destOrd="0" presId="urn:microsoft.com/office/officeart/2005/8/layout/hierarchy1"/>
    <dgm:cxn modelId="{2FD7E018-DB06-4F33-85CC-EE099CDAF01B}" type="presParOf" srcId="{4F089513-2438-4F88-AEB7-31A16D29690C}" destId="{E38C408B-80D4-4ADD-84E5-D5EDEE46940B}" srcOrd="1" destOrd="0" presId="urn:microsoft.com/office/officeart/2005/8/layout/hierarchy1"/>
    <dgm:cxn modelId="{165CB65A-C9C1-4193-82F8-348EDF1121F7}" type="presParOf" srcId="{EC239F6F-698C-4C01-A1FF-289BE257594A}" destId="{B08525A4-CFB1-4E06-81B6-E35F14E694B1}" srcOrd="8" destOrd="0" presId="urn:microsoft.com/office/officeart/2005/8/layout/hierarchy1"/>
    <dgm:cxn modelId="{723A000C-34A9-4518-8179-FE55066321F6}" type="presParOf" srcId="{EC239F6F-698C-4C01-A1FF-289BE257594A}" destId="{B17B156C-012A-4564-BFAE-596ABE0F6331}" srcOrd="9" destOrd="0" presId="urn:microsoft.com/office/officeart/2005/8/layout/hierarchy1"/>
    <dgm:cxn modelId="{EB75C0EF-5CFB-4E27-BB73-F67E5708FEC8}" type="presParOf" srcId="{B17B156C-012A-4564-BFAE-596ABE0F6331}" destId="{E8727A27-EE2E-4452-A19B-9C395E80FD9F}" srcOrd="0" destOrd="0" presId="urn:microsoft.com/office/officeart/2005/8/layout/hierarchy1"/>
    <dgm:cxn modelId="{02724514-1915-4AE9-9224-14134C319FD5}" type="presParOf" srcId="{E8727A27-EE2E-4452-A19B-9C395E80FD9F}" destId="{7A07910D-7BB5-4430-992C-C9F8A23CDE0B}" srcOrd="0" destOrd="0" presId="urn:microsoft.com/office/officeart/2005/8/layout/hierarchy1"/>
    <dgm:cxn modelId="{D46928B2-0D7D-4894-8540-B9580D64A51A}" type="presParOf" srcId="{E8727A27-EE2E-4452-A19B-9C395E80FD9F}" destId="{94BB8261-A8AE-473F-99C4-15DD07AC36EC}" srcOrd="1" destOrd="0" presId="urn:microsoft.com/office/officeart/2005/8/layout/hierarchy1"/>
    <dgm:cxn modelId="{6700256A-EA16-4144-B12F-8C6B6C53F63C}" type="presParOf" srcId="{B17B156C-012A-4564-BFAE-596ABE0F6331}" destId="{DDFE2E6A-A586-45B3-B0BC-FE140209CF8B}" srcOrd="1" destOrd="0" presId="urn:microsoft.com/office/officeart/2005/8/layout/hierarchy1"/>
    <dgm:cxn modelId="{5F6E02AD-D39A-4C94-82E9-F9A0F3B7419F}" type="presParOf" srcId="{EC239F6F-698C-4C01-A1FF-289BE257594A}" destId="{9A9AB786-BEA5-47B6-9CB5-BB7FF73CAFDB}" srcOrd="10" destOrd="0" presId="urn:microsoft.com/office/officeart/2005/8/layout/hierarchy1"/>
    <dgm:cxn modelId="{411C01EC-362F-4B51-A270-B545805CA24E}" type="presParOf" srcId="{EC239F6F-698C-4C01-A1FF-289BE257594A}" destId="{31ACE53A-BBB9-457B-BC7B-5E63FA4507F0}" srcOrd="11" destOrd="0" presId="urn:microsoft.com/office/officeart/2005/8/layout/hierarchy1"/>
    <dgm:cxn modelId="{B898F0E4-00B4-4090-826C-3BF2DEF12718}" type="presParOf" srcId="{31ACE53A-BBB9-457B-BC7B-5E63FA4507F0}" destId="{44C8EA58-91F7-4A8A-8B6B-A71DBE6B3BA8}" srcOrd="0" destOrd="0" presId="urn:microsoft.com/office/officeart/2005/8/layout/hierarchy1"/>
    <dgm:cxn modelId="{AA2D4B17-FB88-4232-8C1A-F5619B73BE2C}" type="presParOf" srcId="{44C8EA58-91F7-4A8A-8B6B-A71DBE6B3BA8}" destId="{68772B49-72CB-47EC-B9D0-CC8D442B8E84}" srcOrd="0" destOrd="0" presId="urn:microsoft.com/office/officeart/2005/8/layout/hierarchy1"/>
    <dgm:cxn modelId="{E95C7B54-A4F9-4807-A2D3-E44CDD60B8AD}" type="presParOf" srcId="{44C8EA58-91F7-4A8A-8B6B-A71DBE6B3BA8}" destId="{894A0545-F162-49CE-BF0B-28D1B4529F0B}" srcOrd="1" destOrd="0" presId="urn:microsoft.com/office/officeart/2005/8/layout/hierarchy1"/>
    <dgm:cxn modelId="{5EB5DF5E-8263-4E26-8786-49A4E9A3A243}" type="presParOf" srcId="{31ACE53A-BBB9-457B-BC7B-5E63FA4507F0}" destId="{D923879C-4655-4006-928F-34BABD4ECD8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3F5D94-97E4-4287-9377-FE7D92D75F23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8C4785A-DFDA-4DB7-AFA2-7DD56EC06F04}">
      <dgm:prSet phldrT="[Текст]" custT="1"/>
      <dgm:spPr>
        <a:xfrm>
          <a:off x="1609839" y="0"/>
          <a:ext cx="5176219" cy="531637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Образовательная область "Физическое развитие"</a:t>
          </a:r>
        </a:p>
      </dgm:t>
    </dgm:pt>
    <dgm:pt modelId="{0EC67F0E-AB4D-452E-AE15-BF42EF7C2E44}" type="parTrans" cxnId="{890C3171-65EC-4C9D-9949-F51CDA4162A7}">
      <dgm:prSet/>
      <dgm:spPr/>
      <dgm:t>
        <a:bodyPr/>
        <a:lstStyle/>
        <a:p>
          <a:pPr algn="ctr"/>
          <a:endParaRPr lang="ru-RU"/>
        </a:p>
      </dgm:t>
    </dgm:pt>
    <dgm:pt modelId="{A4DACEB3-62CB-460D-BBD3-248A664DF761}" type="sibTrans" cxnId="{890C3171-65EC-4C9D-9949-F51CDA4162A7}">
      <dgm:prSet/>
      <dgm:spPr/>
      <dgm:t>
        <a:bodyPr/>
        <a:lstStyle/>
        <a:p>
          <a:pPr algn="ctr"/>
          <a:endParaRPr lang="ru-RU"/>
        </a:p>
      </dgm:t>
    </dgm:pt>
    <dgm:pt modelId="{C6930F49-158E-4C76-9EA4-BC2D4BBC16A4}">
      <dgm:prSet phldrT="[Текст]" custT="1"/>
      <dgm:spPr>
        <a:xfrm>
          <a:off x="2140933" y="614165"/>
          <a:ext cx="4105208" cy="531637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Здоровьесберегающие технологии</a:t>
          </a:r>
        </a:p>
      </dgm:t>
    </dgm:pt>
    <dgm:pt modelId="{3811B61D-4E8D-432D-BB89-49638650478E}" type="parTrans" cxnId="{EE5B09CC-89FE-4BCA-98A6-F61D88BAB075}">
      <dgm:prSet/>
      <dgm:spPr>
        <a:xfrm>
          <a:off x="4054792" y="397544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50630" y="0"/>
              </a:moveTo>
              <a:lnTo>
                <a:pt x="50630" y="130140"/>
              </a:lnTo>
              <a:lnTo>
                <a:pt x="45720" y="130140"/>
              </a:lnTo>
              <a:lnTo>
                <a:pt x="45720" y="216460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ru-RU"/>
        </a:p>
      </dgm:t>
    </dgm:pt>
    <dgm:pt modelId="{3E1FC46D-2C72-4017-92B4-BDF3638EA6F1}" type="sibTrans" cxnId="{EE5B09CC-89FE-4BCA-98A6-F61D88BAB075}">
      <dgm:prSet/>
      <dgm:spPr/>
      <dgm:t>
        <a:bodyPr/>
        <a:lstStyle/>
        <a:p>
          <a:pPr algn="ctr"/>
          <a:endParaRPr lang="ru-RU"/>
        </a:p>
      </dgm:t>
    </dgm:pt>
    <dgm:pt modelId="{CD964486-47DC-4ABB-8697-9E38495C4554}">
      <dgm:prSet phldrT="[Текст]" custT="1"/>
      <dgm:spPr>
        <a:xfrm>
          <a:off x="3025930" y="1528490"/>
          <a:ext cx="1987547" cy="531637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медико-профилактические технологии</a:t>
          </a:r>
        </a:p>
      </dgm:t>
    </dgm:pt>
    <dgm:pt modelId="{AD7246B9-6459-4E6E-AA4B-1EF91674CA79}" type="parTrans" cxnId="{5983AAC9-CB7F-408F-BB10-4699AE3A38A6}">
      <dgm:prSet/>
      <dgm:spPr>
        <a:xfrm>
          <a:off x="3926679" y="1057430"/>
          <a:ext cx="173833" cy="382686"/>
        </a:xfrm>
        <a:custGeom>
          <a:avLst/>
          <a:gdLst/>
          <a:ahLst/>
          <a:cxnLst/>
          <a:rect l="0" t="0" r="0" b="0"/>
          <a:pathLst>
            <a:path>
              <a:moveTo>
                <a:pt x="193466" y="0"/>
              </a:moveTo>
              <a:lnTo>
                <a:pt x="193466" y="339589"/>
              </a:lnTo>
              <a:lnTo>
                <a:pt x="0" y="339589"/>
              </a:lnTo>
              <a:lnTo>
                <a:pt x="0" y="425909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ru-RU"/>
        </a:p>
      </dgm:t>
    </dgm:pt>
    <dgm:pt modelId="{30D7221B-1BEC-480D-8BA2-D560CC835632}" type="sibTrans" cxnId="{5983AAC9-CB7F-408F-BB10-4699AE3A38A6}">
      <dgm:prSet/>
      <dgm:spPr/>
      <dgm:t>
        <a:bodyPr/>
        <a:lstStyle/>
        <a:p>
          <a:pPr algn="ctr"/>
          <a:endParaRPr lang="ru-RU"/>
        </a:p>
      </dgm:t>
    </dgm:pt>
    <dgm:pt modelId="{9356C99F-575C-4E80-9B1C-D2014689EEA5}">
      <dgm:prSet custT="1"/>
      <dgm:spPr>
        <a:xfrm>
          <a:off x="1337607" y="2381309"/>
          <a:ext cx="5461144" cy="210868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/>
          </a:r>
          <a:br>
            <a:rPr lang="ru-RU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ru-RU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/>
          </a:r>
          <a:br>
            <a:rPr lang="ru-RU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организация мониторинга дошкольников</a:t>
          </a:r>
          <a:b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организация и контроль питания</a:t>
          </a:r>
          <a:b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организация и контроль физического развития</a:t>
          </a:r>
          <a:b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закаливания</a:t>
          </a:r>
          <a:b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организация профилактических мероприятий</a:t>
          </a:r>
          <a:b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организация обеспечения требований СанПиНов</a:t>
          </a:r>
          <a:b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организация </a:t>
          </a:r>
          <a:r>
            <a:rPr lang="ru-RU" sz="16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здоровьесберегающей</a:t>
          </a:r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среды</a:t>
          </a:r>
          <a:b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развитие физических  качеств, двигательной активности</a:t>
          </a:r>
          <a:b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становление физической культуры детей</a:t>
          </a:r>
          <a:b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дыхательная гимнастика</a:t>
          </a:r>
          <a:b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самомассаж</a:t>
          </a:r>
          <a:b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профилактика плоскостопия и формирование правильной осанки</a:t>
          </a:r>
          <a:b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воспитание привычки к повседневной физической активности и забота о здоровье</a:t>
          </a:r>
          <a:b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/>
          </a:r>
          <a:b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endParaRPr lang="ru-RU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70CD45A7-A00D-49F0-B7F7-F94971ED466F}" type="parTrans" cxnId="{4AC0DD71-6B22-4231-ADEC-49B9A6DFB60C}">
      <dgm:prSet/>
      <dgm:spPr>
        <a:xfrm>
          <a:off x="3880959" y="1971754"/>
          <a:ext cx="91440" cy="32118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1137"/>
              </a:lnTo>
              <a:lnTo>
                <a:pt x="99673" y="271137"/>
              </a:lnTo>
              <a:lnTo>
                <a:pt x="99673" y="357457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6CDF1240-4442-4B1F-A02C-B7ACA71E1082}" type="sibTrans" cxnId="{4AC0DD71-6B22-4231-ADEC-49B9A6DFB60C}">
      <dgm:prSet/>
      <dgm:spPr/>
      <dgm:t>
        <a:bodyPr/>
        <a:lstStyle/>
        <a:p>
          <a:endParaRPr lang="ru-RU"/>
        </a:p>
      </dgm:t>
    </dgm:pt>
    <dgm:pt modelId="{3D33BEB6-6689-486B-B5D9-B9F18C1C6D58}" type="pres">
      <dgm:prSet presAssocID="{243F5D94-97E4-4287-9377-FE7D92D75F2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E595C11-158F-47D2-83FC-25C2F5854796}" type="pres">
      <dgm:prSet presAssocID="{C8C4785A-DFDA-4DB7-AFA2-7DD56EC06F04}" presName="hierRoot1" presStyleCnt="0"/>
      <dgm:spPr/>
    </dgm:pt>
    <dgm:pt modelId="{DB0FD3D7-DBDD-4D4E-91FB-7F48C48E88D4}" type="pres">
      <dgm:prSet presAssocID="{C8C4785A-DFDA-4DB7-AFA2-7DD56EC06F04}" presName="composite" presStyleCnt="0"/>
      <dgm:spPr/>
    </dgm:pt>
    <dgm:pt modelId="{FFD5490A-1A06-4701-9A34-D76940AD1718}" type="pres">
      <dgm:prSet presAssocID="{C8C4785A-DFDA-4DB7-AFA2-7DD56EC06F04}" presName="background" presStyleLbl="node0" presStyleIdx="0" presStyleCnt="1"/>
      <dgm:spPr>
        <a:xfrm>
          <a:off x="1516814" y="-88373"/>
          <a:ext cx="5176219" cy="531637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/>
        </a:p>
      </dgm:t>
    </dgm:pt>
    <dgm:pt modelId="{4A82DF89-1576-460E-8A5B-6F80ECD63F5B}" type="pres">
      <dgm:prSet presAssocID="{C8C4785A-DFDA-4DB7-AFA2-7DD56EC06F04}" presName="text" presStyleLbl="fgAcc0" presStyleIdx="0" presStyleCnt="1" custScaleX="618259" custLinFactY="-39220" custLinFactNeighborX="4376" custLinFactNeighborY="-100000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F3638078-38E0-46EC-BC58-740A7A33446E}" type="pres">
      <dgm:prSet presAssocID="{C8C4785A-DFDA-4DB7-AFA2-7DD56EC06F04}" presName="hierChild2" presStyleCnt="0"/>
      <dgm:spPr/>
    </dgm:pt>
    <dgm:pt modelId="{D7AED6D1-F61A-4C59-9986-84A79BB2A5DE}" type="pres">
      <dgm:prSet presAssocID="{3811B61D-4E8D-432D-BB89-49638650478E}" presName="Name10" presStyleLbl="parChTrans1D2" presStyleIdx="0" presStyleCnt="1"/>
      <dgm:spPr>
        <a:custGeom>
          <a:avLst/>
          <a:gdLst/>
          <a:ahLst/>
          <a:cxnLst/>
          <a:rect l="0" t="0" r="0" b="0"/>
          <a:pathLst>
            <a:path>
              <a:moveTo>
                <a:pt x="50630" y="0"/>
              </a:moveTo>
              <a:lnTo>
                <a:pt x="50630" y="130140"/>
              </a:lnTo>
              <a:lnTo>
                <a:pt x="45720" y="130140"/>
              </a:lnTo>
              <a:lnTo>
                <a:pt x="45720" y="216460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085D3025-7390-4035-B2A9-6C9020B5C913}" type="pres">
      <dgm:prSet presAssocID="{C6930F49-158E-4C76-9EA4-BC2D4BBC16A4}" presName="hierRoot2" presStyleCnt="0"/>
      <dgm:spPr/>
    </dgm:pt>
    <dgm:pt modelId="{856BC32A-4B7D-46B4-A219-7072B2D03104}" type="pres">
      <dgm:prSet presAssocID="{C6930F49-158E-4C76-9EA4-BC2D4BBC16A4}" presName="composite2" presStyleCnt="0"/>
      <dgm:spPr/>
    </dgm:pt>
    <dgm:pt modelId="{AA4F2564-16CA-42BA-9A5C-E3E5A0F2B48E}" type="pres">
      <dgm:prSet presAssocID="{C6930F49-158E-4C76-9EA4-BC2D4BBC16A4}" presName="background2" presStyleLbl="node2" presStyleIdx="0" presStyleCnt="1"/>
      <dgm:spPr>
        <a:xfrm>
          <a:off x="2047908" y="525792"/>
          <a:ext cx="4105208" cy="531637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/>
        </a:p>
      </dgm:t>
    </dgm:pt>
    <dgm:pt modelId="{2EC7E1EE-FC8C-4703-BFFA-86170A297F4D}" type="pres">
      <dgm:prSet presAssocID="{C6930F49-158E-4C76-9EA4-BC2D4BBC16A4}" presName="text2" presStyleLbl="fgAcc2" presStyleIdx="0" presStyleCnt="1" custScaleX="490335" custLinFactNeighborX="3849" custLinFactNeighborY="-47230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00C8F251-8D39-4F19-A61A-63195B7A038D}" type="pres">
      <dgm:prSet presAssocID="{C6930F49-158E-4C76-9EA4-BC2D4BBC16A4}" presName="hierChild3" presStyleCnt="0"/>
      <dgm:spPr/>
    </dgm:pt>
    <dgm:pt modelId="{2705E33D-5E6E-42B8-982D-01ADC5D02084}" type="pres">
      <dgm:prSet presAssocID="{AD7246B9-6459-4E6E-AA4B-1EF91674CA79}" presName="Name17" presStyleLbl="parChTrans1D3" presStyleIdx="0" presStyleCnt="1"/>
      <dgm:spPr>
        <a:custGeom>
          <a:avLst/>
          <a:gdLst/>
          <a:ahLst/>
          <a:cxnLst/>
          <a:rect l="0" t="0" r="0" b="0"/>
          <a:pathLst>
            <a:path>
              <a:moveTo>
                <a:pt x="193466" y="0"/>
              </a:moveTo>
              <a:lnTo>
                <a:pt x="193466" y="339589"/>
              </a:lnTo>
              <a:lnTo>
                <a:pt x="0" y="339589"/>
              </a:lnTo>
              <a:lnTo>
                <a:pt x="0" y="425909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72887B2E-FBCB-4C68-AD7E-0F76C3A1C421}" type="pres">
      <dgm:prSet presAssocID="{CD964486-47DC-4ABB-8697-9E38495C4554}" presName="hierRoot3" presStyleCnt="0"/>
      <dgm:spPr/>
    </dgm:pt>
    <dgm:pt modelId="{E8E316E3-894F-4D8C-9E3F-48D0AA5BE335}" type="pres">
      <dgm:prSet presAssocID="{CD964486-47DC-4ABB-8697-9E38495C4554}" presName="composite3" presStyleCnt="0"/>
      <dgm:spPr/>
    </dgm:pt>
    <dgm:pt modelId="{0103C815-32B6-4A96-9581-0449E689718F}" type="pres">
      <dgm:prSet presAssocID="{CD964486-47DC-4ABB-8697-9E38495C4554}" presName="background3" presStyleLbl="node3" presStyleIdx="0" presStyleCnt="1"/>
      <dgm:spPr>
        <a:xfrm>
          <a:off x="2932905" y="1440116"/>
          <a:ext cx="1987547" cy="531637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/>
        </a:p>
      </dgm:t>
    </dgm:pt>
    <dgm:pt modelId="{C947A55F-64E8-46FA-ADA4-70DEF5AE4821}" type="pres">
      <dgm:prSet presAssocID="{CD964486-47DC-4ABB-8697-9E38495C4554}" presName="text3" presStyleLbl="fgAcc3" presStyleIdx="0" presStyleCnt="1" custScaleX="237397" custLinFactNeighborX="-16914" custLinFactNeighborY="-21048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F14E1E69-6F5A-489D-A1EC-D0FEDCD70CAF}" type="pres">
      <dgm:prSet presAssocID="{CD964486-47DC-4ABB-8697-9E38495C4554}" presName="hierChild4" presStyleCnt="0"/>
      <dgm:spPr/>
    </dgm:pt>
    <dgm:pt modelId="{F198864D-A0E1-4D64-8E7C-21AA7392303A}" type="pres">
      <dgm:prSet presAssocID="{70CD45A7-A00D-49F0-B7F7-F94971ED466F}" presName="Name23" presStyleLbl="parChTrans1D4" presStyleIdx="0" presStyleCnt="1"/>
      <dgm:spPr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1137"/>
              </a:lnTo>
              <a:lnTo>
                <a:pt x="99673" y="271137"/>
              </a:lnTo>
              <a:lnTo>
                <a:pt x="99673" y="357457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A2118081-FFD5-4046-9D96-8D37C40599E7}" type="pres">
      <dgm:prSet presAssocID="{9356C99F-575C-4E80-9B1C-D2014689EEA5}" presName="hierRoot4" presStyleCnt="0"/>
      <dgm:spPr/>
    </dgm:pt>
    <dgm:pt modelId="{65807912-6AD6-41CE-A9E0-36B70F3AE839}" type="pres">
      <dgm:prSet presAssocID="{9356C99F-575C-4E80-9B1C-D2014689EEA5}" presName="composite4" presStyleCnt="0"/>
      <dgm:spPr/>
    </dgm:pt>
    <dgm:pt modelId="{0D62366E-30E0-426A-89C1-DCB2C4988C43}" type="pres">
      <dgm:prSet presAssocID="{9356C99F-575C-4E80-9B1C-D2014689EEA5}" presName="background4" presStyleLbl="node4" presStyleIdx="0" presStyleCnt="1"/>
      <dgm:spPr>
        <a:xfrm>
          <a:off x="1244582" y="2292935"/>
          <a:ext cx="5461144" cy="2108688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ru-RU"/>
        </a:p>
      </dgm:t>
    </dgm:pt>
    <dgm:pt modelId="{5CA8D6EA-4946-49E6-8BFA-14ADC9ABF168}" type="pres">
      <dgm:prSet presAssocID="{9356C99F-575C-4E80-9B1C-D2014689EEA5}" presName="text4" presStyleLbl="fgAcc4" presStyleIdx="0" presStyleCnt="1" custScaleX="652291" custScaleY="396640" custLinFactNeighborX="-11124" custLinFactNeighborY="-6435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4B2BB63D-7EB7-4E16-BDE0-4897C2FFF6D3}" type="pres">
      <dgm:prSet presAssocID="{9356C99F-575C-4E80-9B1C-D2014689EEA5}" presName="hierChild5" presStyleCnt="0"/>
      <dgm:spPr/>
    </dgm:pt>
  </dgm:ptLst>
  <dgm:cxnLst>
    <dgm:cxn modelId="{BE2AE9BD-E998-4D88-BD7E-1A339416325D}" type="presOf" srcId="{C6930F49-158E-4C76-9EA4-BC2D4BBC16A4}" destId="{2EC7E1EE-FC8C-4703-BFFA-86170A297F4D}" srcOrd="0" destOrd="0" presId="urn:microsoft.com/office/officeart/2005/8/layout/hierarchy1"/>
    <dgm:cxn modelId="{9DE32B62-5694-45F9-800B-8C5B403B61A9}" type="presOf" srcId="{CD964486-47DC-4ABB-8697-9E38495C4554}" destId="{C947A55F-64E8-46FA-ADA4-70DEF5AE4821}" srcOrd="0" destOrd="0" presId="urn:microsoft.com/office/officeart/2005/8/layout/hierarchy1"/>
    <dgm:cxn modelId="{42253D2E-17FD-48DE-80D8-58F0ED1D1049}" type="presOf" srcId="{243F5D94-97E4-4287-9377-FE7D92D75F23}" destId="{3D33BEB6-6689-486B-B5D9-B9F18C1C6D58}" srcOrd="0" destOrd="0" presId="urn:microsoft.com/office/officeart/2005/8/layout/hierarchy1"/>
    <dgm:cxn modelId="{5983AAC9-CB7F-408F-BB10-4699AE3A38A6}" srcId="{C6930F49-158E-4C76-9EA4-BC2D4BBC16A4}" destId="{CD964486-47DC-4ABB-8697-9E38495C4554}" srcOrd="0" destOrd="0" parTransId="{AD7246B9-6459-4E6E-AA4B-1EF91674CA79}" sibTransId="{30D7221B-1BEC-480D-8BA2-D560CC835632}"/>
    <dgm:cxn modelId="{4AC0DD71-6B22-4231-ADEC-49B9A6DFB60C}" srcId="{CD964486-47DC-4ABB-8697-9E38495C4554}" destId="{9356C99F-575C-4E80-9B1C-D2014689EEA5}" srcOrd="0" destOrd="0" parTransId="{70CD45A7-A00D-49F0-B7F7-F94971ED466F}" sibTransId="{6CDF1240-4442-4B1F-A02C-B7ACA71E1082}"/>
    <dgm:cxn modelId="{B1ABCBD5-CE45-4C5E-A7BE-CAD89E0DD4E7}" type="presOf" srcId="{3811B61D-4E8D-432D-BB89-49638650478E}" destId="{D7AED6D1-F61A-4C59-9986-84A79BB2A5DE}" srcOrd="0" destOrd="0" presId="urn:microsoft.com/office/officeart/2005/8/layout/hierarchy1"/>
    <dgm:cxn modelId="{EE5B09CC-89FE-4BCA-98A6-F61D88BAB075}" srcId="{C8C4785A-DFDA-4DB7-AFA2-7DD56EC06F04}" destId="{C6930F49-158E-4C76-9EA4-BC2D4BBC16A4}" srcOrd="0" destOrd="0" parTransId="{3811B61D-4E8D-432D-BB89-49638650478E}" sibTransId="{3E1FC46D-2C72-4017-92B4-BDF3638EA6F1}"/>
    <dgm:cxn modelId="{EFACFA1A-BF06-4F35-83AD-B46E3FA26342}" type="presOf" srcId="{AD7246B9-6459-4E6E-AA4B-1EF91674CA79}" destId="{2705E33D-5E6E-42B8-982D-01ADC5D02084}" srcOrd="0" destOrd="0" presId="urn:microsoft.com/office/officeart/2005/8/layout/hierarchy1"/>
    <dgm:cxn modelId="{43B811CC-982D-4111-8A70-9037AAD174FB}" type="presOf" srcId="{C8C4785A-DFDA-4DB7-AFA2-7DD56EC06F04}" destId="{4A82DF89-1576-460E-8A5B-6F80ECD63F5B}" srcOrd="0" destOrd="0" presId="urn:microsoft.com/office/officeart/2005/8/layout/hierarchy1"/>
    <dgm:cxn modelId="{EE312E74-D0EF-4375-8017-1248A0E98908}" type="presOf" srcId="{70CD45A7-A00D-49F0-B7F7-F94971ED466F}" destId="{F198864D-A0E1-4D64-8E7C-21AA7392303A}" srcOrd="0" destOrd="0" presId="urn:microsoft.com/office/officeart/2005/8/layout/hierarchy1"/>
    <dgm:cxn modelId="{31F87AC6-7D21-47D5-82B6-721BB6C20F3B}" type="presOf" srcId="{9356C99F-575C-4E80-9B1C-D2014689EEA5}" destId="{5CA8D6EA-4946-49E6-8BFA-14ADC9ABF168}" srcOrd="0" destOrd="0" presId="urn:microsoft.com/office/officeart/2005/8/layout/hierarchy1"/>
    <dgm:cxn modelId="{890C3171-65EC-4C9D-9949-F51CDA4162A7}" srcId="{243F5D94-97E4-4287-9377-FE7D92D75F23}" destId="{C8C4785A-DFDA-4DB7-AFA2-7DD56EC06F04}" srcOrd="0" destOrd="0" parTransId="{0EC67F0E-AB4D-452E-AE15-BF42EF7C2E44}" sibTransId="{A4DACEB3-62CB-460D-BBD3-248A664DF761}"/>
    <dgm:cxn modelId="{CDE99E7B-17BC-402C-8410-0A781BBA4559}" type="presParOf" srcId="{3D33BEB6-6689-486B-B5D9-B9F18C1C6D58}" destId="{3E595C11-158F-47D2-83FC-25C2F5854796}" srcOrd="0" destOrd="0" presId="urn:microsoft.com/office/officeart/2005/8/layout/hierarchy1"/>
    <dgm:cxn modelId="{7D5240E8-3D42-4E56-ABBA-5A7BCC1F448F}" type="presParOf" srcId="{3E595C11-158F-47D2-83FC-25C2F5854796}" destId="{DB0FD3D7-DBDD-4D4E-91FB-7F48C48E88D4}" srcOrd="0" destOrd="0" presId="urn:microsoft.com/office/officeart/2005/8/layout/hierarchy1"/>
    <dgm:cxn modelId="{33B3C18A-E04D-4493-92A4-CAF25AD4CB39}" type="presParOf" srcId="{DB0FD3D7-DBDD-4D4E-91FB-7F48C48E88D4}" destId="{FFD5490A-1A06-4701-9A34-D76940AD1718}" srcOrd="0" destOrd="0" presId="urn:microsoft.com/office/officeart/2005/8/layout/hierarchy1"/>
    <dgm:cxn modelId="{D5446A75-6FC3-4B4B-9014-EAF73061941F}" type="presParOf" srcId="{DB0FD3D7-DBDD-4D4E-91FB-7F48C48E88D4}" destId="{4A82DF89-1576-460E-8A5B-6F80ECD63F5B}" srcOrd="1" destOrd="0" presId="urn:microsoft.com/office/officeart/2005/8/layout/hierarchy1"/>
    <dgm:cxn modelId="{DA6D2F65-31F1-434A-A7AE-8C64A9861898}" type="presParOf" srcId="{3E595C11-158F-47D2-83FC-25C2F5854796}" destId="{F3638078-38E0-46EC-BC58-740A7A33446E}" srcOrd="1" destOrd="0" presId="urn:microsoft.com/office/officeart/2005/8/layout/hierarchy1"/>
    <dgm:cxn modelId="{F7214BFB-44CE-408F-814A-F3D864DD47D6}" type="presParOf" srcId="{F3638078-38E0-46EC-BC58-740A7A33446E}" destId="{D7AED6D1-F61A-4C59-9986-84A79BB2A5DE}" srcOrd="0" destOrd="0" presId="urn:microsoft.com/office/officeart/2005/8/layout/hierarchy1"/>
    <dgm:cxn modelId="{F7BFFDCF-22C7-4ADC-8139-AB5174A07265}" type="presParOf" srcId="{F3638078-38E0-46EC-BC58-740A7A33446E}" destId="{085D3025-7390-4035-B2A9-6C9020B5C913}" srcOrd="1" destOrd="0" presId="urn:microsoft.com/office/officeart/2005/8/layout/hierarchy1"/>
    <dgm:cxn modelId="{2B79FFE0-1707-496A-A25C-D8ED007A187D}" type="presParOf" srcId="{085D3025-7390-4035-B2A9-6C9020B5C913}" destId="{856BC32A-4B7D-46B4-A219-7072B2D03104}" srcOrd="0" destOrd="0" presId="urn:microsoft.com/office/officeart/2005/8/layout/hierarchy1"/>
    <dgm:cxn modelId="{8ABD759E-FFE5-4CA0-AEF9-B6AA37C204D7}" type="presParOf" srcId="{856BC32A-4B7D-46B4-A219-7072B2D03104}" destId="{AA4F2564-16CA-42BA-9A5C-E3E5A0F2B48E}" srcOrd="0" destOrd="0" presId="urn:microsoft.com/office/officeart/2005/8/layout/hierarchy1"/>
    <dgm:cxn modelId="{0F16F145-3152-4AA3-BEEA-6F2E68891FB9}" type="presParOf" srcId="{856BC32A-4B7D-46B4-A219-7072B2D03104}" destId="{2EC7E1EE-FC8C-4703-BFFA-86170A297F4D}" srcOrd="1" destOrd="0" presId="urn:microsoft.com/office/officeart/2005/8/layout/hierarchy1"/>
    <dgm:cxn modelId="{04E761D2-3E2E-41FC-9554-634D66C34691}" type="presParOf" srcId="{085D3025-7390-4035-B2A9-6C9020B5C913}" destId="{00C8F251-8D39-4F19-A61A-63195B7A038D}" srcOrd="1" destOrd="0" presId="urn:microsoft.com/office/officeart/2005/8/layout/hierarchy1"/>
    <dgm:cxn modelId="{F49B417D-2A83-432C-85A0-0CC2855C81E6}" type="presParOf" srcId="{00C8F251-8D39-4F19-A61A-63195B7A038D}" destId="{2705E33D-5E6E-42B8-982D-01ADC5D02084}" srcOrd="0" destOrd="0" presId="urn:microsoft.com/office/officeart/2005/8/layout/hierarchy1"/>
    <dgm:cxn modelId="{06261D5F-857E-476F-992B-89B62F899DCB}" type="presParOf" srcId="{00C8F251-8D39-4F19-A61A-63195B7A038D}" destId="{72887B2E-FBCB-4C68-AD7E-0F76C3A1C421}" srcOrd="1" destOrd="0" presId="urn:microsoft.com/office/officeart/2005/8/layout/hierarchy1"/>
    <dgm:cxn modelId="{1476ED84-4D2A-45FC-B15A-8AD622A589DA}" type="presParOf" srcId="{72887B2E-FBCB-4C68-AD7E-0F76C3A1C421}" destId="{E8E316E3-894F-4D8C-9E3F-48D0AA5BE335}" srcOrd="0" destOrd="0" presId="urn:microsoft.com/office/officeart/2005/8/layout/hierarchy1"/>
    <dgm:cxn modelId="{91F8CE63-B523-4EC7-8732-BD8909AFFB44}" type="presParOf" srcId="{E8E316E3-894F-4D8C-9E3F-48D0AA5BE335}" destId="{0103C815-32B6-4A96-9581-0449E689718F}" srcOrd="0" destOrd="0" presId="urn:microsoft.com/office/officeart/2005/8/layout/hierarchy1"/>
    <dgm:cxn modelId="{C9DF491A-194B-4ADC-A98C-73F839610251}" type="presParOf" srcId="{E8E316E3-894F-4D8C-9E3F-48D0AA5BE335}" destId="{C947A55F-64E8-46FA-ADA4-70DEF5AE4821}" srcOrd="1" destOrd="0" presId="urn:microsoft.com/office/officeart/2005/8/layout/hierarchy1"/>
    <dgm:cxn modelId="{605EA406-C389-4D28-BB7B-B3C9A9C008BB}" type="presParOf" srcId="{72887B2E-FBCB-4C68-AD7E-0F76C3A1C421}" destId="{F14E1E69-6F5A-489D-A1EC-D0FEDCD70CAF}" srcOrd="1" destOrd="0" presId="urn:microsoft.com/office/officeart/2005/8/layout/hierarchy1"/>
    <dgm:cxn modelId="{812C0EED-785A-4481-8B14-F8619074238D}" type="presParOf" srcId="{F14E1E69-6F5A-489D-A1EC-D0FEDCD70CAF}" destId="{F198864D-A0E1-4D64-8E7C-21AA7392303A}" srcOrd="0" destOrd="0" presId="urn:microsoft.com/office/officeart/2005/8/layout/hierarchy1"/>
    <dgm:cxn modelId="{29EAD794-CE20-4C9E-A5CC-3CEE3FA76DBD}" type="presParOf" srcId="{F14E1E69-6F5A-489D-A1EC-D0FEDCD70CAF}" destId="{A2118081-FFD5-4046-9D96-8D37C40599E7}" srcOrd="1" destOrd="0" presId="urn:microsoft.com/office/officeart/2005/8/layout/hierarchy1"/>
    <dgm:cxn modelId="{368EF5B6-2751-46FD-AA24-CCEB6B1193F5}" type="presParOf" srcId="{A2118081-FFD5-4046-9D96-8D37C40599E7}" destId="{65807912-6AD6-41CE-A9E0-36B70F3AE839}" srcOrd="0" destOrd="0" presId="urn:microsoft.com/office/officeart/2005/8/layout/hierarchy1"/>
    <dgm:cxn modelId="{83C5D43E-48B3-442C-BE6E-C70A7243EC2F}" type="presParOf" srcId="{65807912-6AD6-41CE-A9E0-36B70F3AE839}" destId="{0D62366E-30E0-426A-89C1-DCB2C4988C43}" srcOrd="0" destOrd="0" presId="urn:microsoft.com/office/officeart/2005/8/layout/hierarchy1"/>
    <dgm:cxn modelId="{2FB796B6-DAC3-4A7D-B980-961557ED8C92}" type="presParOf" srcId="{65807912-6AD6-41CE-A9E0-36B70F3AE839}" destId="{5CA8D6EA-4946-49E6-8BFA-14ADC9ABF168}" srcOrd="1" destOrd="0" presId="urn:microsoft.com/office/officeart/2005/8/layout/hierarchy1"/>
    <dgm:cxn modelId="{70589DFA-3FA0-4EDE-BD39-28AE3052FFB0}" type="presParOf" srcId="{A2118081-FFD5-4046-9D96-8D37C40599E7}" destId="{4B2BB63D-7EB7-4E16-BDE0-4897C2FFF6D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E4A7869-17E9-4689-A194-544826481D6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110AFAA-E6BD-488C-AF14-0A993D39AFA6}">
      <dgm:prSet phldrT="[Текст]" custT="1"/>
      <dgm:spPr>
        <a:xfrm>
          <a:off x="2094048" y="175873"/>
          <a:ext cx="3936783" cy="104375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2400" b="1" i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Здоровьесберегающие технологии в МБДОУ</a:t>
          </a:r>
        </a:p>
      </dgm:t>
    </dgm:pt>
    <dgm:pt modelId="{7B3A7A9A-A207-49DC-AF95-D52BCA958232}" type="parTrans" cxnId="{0406CF1E-11E3-44FE-B73B-DEADB079A3B5}">
      <dgm:prSet/>
      <dgm:spPr/>
      <dgm:t>
        <a:bodyPr/>
        <a:lstStyle/>
        <a:p>
          <a:endParaRPr lang="ru-RU"/>
        </a:p>
      </dgm:t>
    </dgm:pt>
    <dgm:pt modelId="{2026C05B-572C-424C-8BD7-2A4692F4F8DA}" type="sibTrans" cxnId="{0406CF1E-11E3-44FE-B73B-DEADB079A3B5}">
      <dgm:prSet/>
      <dgm:spPr/>
      <dgm:t>
        <a:bodyPr/>
        <a:lstStyle/>
        <a:p>
          <a:endParaRPr lang="ru-RU"/>
        </a:p>
      </dgm:t>
    </dgm:pt>
    <dgm:pt modelId="{92C2E869-FC78-4621-BF57-C3E022F133C8}">
      <dgm:prSet phldrT="[Текст]" custT="1"/>
      <dgm:spPr>
        <a:xfrm>
          <a:off x="1375283" y="1695973"/>
          <a:ext cx="1643709" cy="2829319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800" b="1" dirty="0">
              <a:solidFill>
                <a:srgbClr val="FF0000"/>
              </a:solidFill>
              <a:latin typeface="Calibri"/>
              <a:ea typeface="+mn-ea"/>
              <a:cs typeface="+mn-cs"/>
            </a:rPr>
            <a:t>Сохранения и стимулирования здоровья</a:t>
          </a:r>
        </a:p>
        <a:p>
          <a:r>
            <a:rPr lang="ru-RU" sz="18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Стретчинг</a:t>
          </a:r>
          <a:endParaRPr lang="ru-RU" sz="18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r>
            <a:rPr lang="ru-RU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динамические паузы</a:t>
          </a:r>
        </a:p>
        <a:p>
          <a:r>
            <a:rPr lang="ru-RU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подвижные и спортивные игры</a:t>
          </a:r>
        </a:p>
        <a:p>
          <a:r>
            <a:rPr lang="ru-RU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релаксация</a:t>
          </a:r>
        </a:p>
        <a:p>
          <a:r>
            <a:rPr lang="ru-RU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виды гимнастик</a:t>
          </a:r>
        </a:p>
        <a:p>
          <a:endParaRPr lang="ru-RU" sz="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D61FB557-DB07-43D8-B1AE-DE366173CAB1}" type="parTrans" cxnId="{8E5991A6-8570-4E45-A80A-E870C40A0CB6}">
      <dgm:prSet/>
      <dgm:spPr>
        <a:xfrm>
          <a:off x="2014504" y="1046126"/>
          <a:ext cx="1865302" cy="476344"/>
        </a:xfrm>
        <a:custGeom>
          <a:avLst/>
          <a:gdLst/>
          <a:ahLst/>
          <a:cxnLst/>
          <a:rect l="0" t="0" r="0" b="0"/>
          <a:pathLst>
            <a:path>
              <a:moveTo>
                <a:pt x="1451724" y="0"/>
              </a:moveTo>
              <a:lnTo>
                <a:pt x="1451724" y="270016"/>
              </a:lnTo>
              <a:lnTo>
                <a:pt x="0" y="270016"/>
              </a:lnTo>
              <a:lnTo>
                <a:pt x="0" y="392414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945383B7-5CFE-43A1-B0EA-7FB63F7BF79B}" type="sibTrans" cxnId="{8E5991A6-8570-4E45-A80A-E870C40A0CB6}">
      <dgm:prSet/>
      <dgm:spPr/>
      <dgm:t>
        <a:bodyPr/>
        <a:lstStyle/>
        <a:p>
          <a:endParaRPr lang="ru-RU"/>
        </a:p>
      </dgm:t>
    </dgm:pt>
    <dgm:pt modelId="{671CC00D-DDD2-4D69-B88D-C67FBD3F91AA}">
      <dgm:prSet phldrT="[Текст]" custT="1"/>
      <dgm:spPr>
        <a:xfrm>
          <a:off x="3372411" y="1672270"/>
          <a:ext cx="1643709" cy="2783091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800" b="1" dirty="0">
              <a:solidFill>
                <a:srgbClr val="FF0000"/>
              </a:solidFill>
              <a:latin typeface="Calibri"/>
              <a:ea typeface="+mn-ea"/>
              <a:cs typeface="+mn-cs"/>
            </a:rPr>
            <a:t>Обучения ЗОЖ</a:t>
          </a:r>
        </a:p>
        <a:p>
          <a:r>
            <a:rPr lang="ru-RU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Физкультурные занятия</a:t>
          </a:r>
        </a:p>
        <a:p>
          <a:r>
            <a:rPr lang="ru-RU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проблемно-игровые занятия</a:t>
          </a:r>
        </a:p>
        <a:p>
          <a:r>
            <a:rPr lang="ru-RU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коммуникативные игры</a:t>
          </a:r>
        </a:p>
        <a:p>
          <a:r>
            <a:rPr lang="ru-RU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самомассаж</a:t>
          </a:r>
        </a:p>
        <a:p>
          <a:endParaRPr lang="ru-RU" sz="11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CA93D8D9-3674-4359-93DF-1AD97B6C5518}" type="parTrans" cxnId="{A1361777-58A5-4CDC-9FFB-6A3D1EAB1631}">
      <dgm:prSet/>
      <dgm:spPr>
        <a:xfrm>
          <a:off x="3879806" y="1046126"/>
          <a:ext cx="131825" cy="4526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016"/>
              </a:lnTo>
              <a:lnTo>
                <a:pt x="163119" y="270016"/>
              </a:lnTo>
              <a:lnTo>
                <a:pt x="163119" y="392414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2D91321D-BD9E-450D-9D10-B469DB0BFE1E}" type="sibTrans" cxnId="{A1361777-58A5-4CDC-9FFB-6A3D1EAB1631}">
      <dgm:prSet/>
      <dgm:spPr/>
      <dgm:t>
        <a:bodyPr/>
        <a:lstStyle/>
        <a:p>
          <a:endParaRPr lang="ru-RU"/>
        </a:p>
      </dgm:t>
    </dgm:pt>
    <dgm:pt modelId="{0553E283-4129-40A5-ADE0-BFC59815F7D1}">
      <dgm:prSet phldrT="[Текст]"/>
      <dgm:spPr>
        <a:xfrm>
          <a:off x="5393241" y="1695973"/>
          <a:ext cx="1643709" cy="279752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b="1" dirty="0">
              <a:solidFill>
                <a:srgbClr val="FF0000"/>
              </a:solidFill>
              <a:latin typeface="Calibri"/>
              <a:ea typeface="+mn-ea"/>
              <a:cs typeface="+mn-cs"/>
            </a:rPr>
            <a:t>Коррекционные технологии</a:t>
          </a:r>
        </a:p>
        <a:p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Арт-терапия</a:t>
          </a:r>
        </a:p>
        <a:p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технологии музыкального воздействия</a:t>
          </a:r>
        </a:p>
        <a:p>
          <a:r>
            <a:rPr lang="ru-RU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психогимнастика</a:t>
          </a:r>
          <a:endParaRPr lang="ru-RU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фонетическая ритмика</a:t>
          </a:r>
        </a:p>
      </dgm:t>
    </dgm:pt>
    <dgm:pt modelId="{4D3CD364-9D33-4E9A-8F6C-59402BC84C5B}" type="parTrans" cxnId="{FCA75A47-174C-42EC-B85F-0A91124BF2BC}">
      <dgm:prSet/>
      <dgm:spPr>
        <a:xfrm>
          <a:off x="3879806" y="1046126"/>
          <a:ext cx="2152655" cy="4763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016"/>
              </a:lnTo>
              <a:lnTo>
                <a:pt x="1777964" y="270016"/>
              </a:lnTo>
              <a:lnTo>
                <a:pt x="1777964" y="392414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14B35664-89DE-4AC6-A567-F482F72E40E4}" type="sibTrans" cxnId="{FCA75A47-174C-42EC-B85F-0A91124BF2BC}">
      <dgm:prSet/>
      <dgm:spPr/>
      <dgm:t>
        <a:bodyPr/>
        <a:lstStyle/>
        <a:p>
          <a:endParaRPr lang="ru-RU"/>
        </a:p>
      </dgm:t>
    </dgm:pt>
    <dgm:pt modelId="{79EF68A8-CA9B-4E35-A24A-020D375FA9DB}" type="pres">
      <dgm:prSet presAssocID="{1E4A7869-17E9-4689-A194-544826481D6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94CF01A-8ED3-4015-A971-028740BB132B}" type="pres">
      <dgm:prSet presAssocID="{D110AFAA-E6BD-488C-AF14-0A993D39AFA6}" presName="hierRoot1" presStyleCnt="0"/>
      <dgm:spPr/>
    </dgm:pt>
    <dgm:pt modelId="{7A090043-B741-490D-B658-1F69AB7474E4}" type="pres">
      <dgm:prSet presAssocID="{D110AFAA-E6BD-488C-AF14-0A993D39AFA6}" presName="composite" presStyleCnt="0"/>
      <dgm:spPr/>
    </dgm:pt>
    <dgm:pt modelId="{D51A0B3C-E348-4C03-B3DA-A130F47B4495}" type="pres">
      <dgm:prSet presAssocID="{D110AFAA-E6BD-488C-AF14-0A993D39AFA6}" presName="background" presStyleLbl="node0" presStyleIdx="0" presStyleCnt="1"/>
      <dgm:spPr>
        <a:xfrm>
          <a:off x="1911414" y="2371"/>
          <a:ext cx="3936783" cy="104375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F440DC3E-FDA9-4B47-AB65-1A08A3FC8ECD}" type="pres">
      <dgm:prSet presAssocID="{D110AFAA-E6BD-488C-AF14-0A993D39AFA6}" presName="text" presStyleLbl="fgAcc0" presStyleIdx="0" presStyleCnt="1" custScaleX="239506" custLinFactNeighborX="-8741" custLinFactNeighborY="163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AE5133E9-DA8F-47E9-B24D-D751271C45A1}" type="pres">
      <dgm:prSet presAssocID="{D110AFAA-E6BD-488C-AF14-0A993D39AFA6}" presName="hierChild2" presStyleCnt="0"/>
      <dgm:spPr/>
    </dgm:pt>
    <dgm:pt modelId="{7FE1BA28-5BDA-451D-A850-9DD51C91AE13}" type="pres">
      <dgm:prSet presAssocID="{D61FB557-DB07-43D8-B1AE-DE366173CAB1}" presName="Name10" presStyleLbl="parChTrans1D2" presStyleIdx="0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1451724" y="0"/>
              </a:moveTo>
              <a:lnTo>
                <a:pt x="1451724" y="270016"/>
              </a:lnTo>
              <a:lnTo>
                <a:pt x="0" y="270016"/>
              </a:lnTo>
              <a:lnTo>
                <a:pt x="0" y="392414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9A531434-E13D-41F6-AEAF-A20B294311BC}" type="pres">
      <dgm:prSet presAssocID="{92C2E869-FC78-4621-BF57-C3E022F133C8}" presName="hierRoot2" presStyleCnt="0"/>
      <dgm:spPr/>
    </dgm:pt>
    <dgm:pt modelId="{0AE369CA-F9FF-4013-8A5C-35280B0627C5}" type="pres">
      <dgm:prSet presAssocID="{92C2E869-FC78-4621-BF57-C3E022F133C8}" presName="composite2" presStyleCnt="0"/>
      <dgm:spPr/>
    </dgm:pt>
    <dgm:pt modelId="{12FAA944-1576-4D4A-A9EC-D7A2EE9B662C}" type="pres">
      <dgm:prSet presAssocID="{92C2E869-FC78-4621-BF57-C3E022F133C8}" presName="background2" presStyleLbl="node2" presStyleIdx="0" presStyleCnt="3"/>
      <dgm:spPr>
        <a:xfrm>
          <a:off x="1192649" y="1522471"/>
          <a:ext cx="1643709" cy="2829319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27D1534A-9C28-4A5A-92E4-AEC87BCD737A}" type="pres">
      <dgm:prSet presAssocID="{92C2E869-FC78-4621-BF57-C3E022F133C8}" presName="text2" presStyleLbl="fgAcc2" presStyleIdx="0" presStyleCnt="3" custScaleY="271071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708C9C7A-6FB2-46FD-A82C-44705071B2C0}" type="pres">
      <dgm:prSet presAssocID="{92C2E869-FC78-4621-BF57-C3E022F133C8}" presName="hierChild3" presStyleCnt="0"/>
      <dgm:spPr/>
    </dgm:pt>
    <dgm:pt modelId="{2DE383DA-8A0A-4768-940D-2BC69F36273B}" type="pres">
      <dgm:prSet presAssocID="{CA93D8D9-3674-4359-93DF-1AD97B6C5518}" presName="Name10" presStyleLbl="parChTrans1D2" presStyleIdx="1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016"/>
              </a:lnTo>
              <a:lnTo>
                <a:pt x="163119" y="270016"/>
              </a:lnTo>
              <a:lnTo>
                <a:pt x="163119" y="392414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EAC706B2-11C1-4755-B1F6-BBA10423BF3F}" type="pres">
      <dgm:prSet presAssocID="{671CC00D-DDD2-4D69-B88D-C67FBD3F91AA}" presName="hierRoot2" presStyleCnt="0"/>
      <dgm:spPr/>
    </dgm:pt>
    <dgm:pt modelId="{78FFAD39-2869-47A0-A411-787B85741093}" type="pres">
      <dgm:prSet presAssocID="{671CC00D-DDD2-4D69-B88D-C67FBD3F91AA}" presName="composite2" presStyleCnt="0"/>
      <dgm:spPr/>
    </dgm:pt>
    <dgm:pt modelId="{F5585712-4EBD-4537-BE84-5C76451DA5DB}" type="pres">
      <dgm:prSet presAssocID="{671CC00D-DDD2-4D69-B88D-C67FBD3F91AA}" presName="background2" presStyleLbl="node2" presStyleIdx="1" presStyleCnt="3"/>
      <dgm:spPr>
        <a:xfrm>
          <a:off x="3189776" y="1498767"/>
          <a:ext cx="1643709" cy="2783091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5AEADE52-477E-45A9-83B1-EE7296BF12D9}" type="pres">
      <dgm:prSet presAssocID="{671CC00D-DDD2-4D69-B88D-C67FBD3F91AA}" presName="text2" presStyleLbl="fgAcc2" presStyleIdx="1" presStyleCnt="3" custScaleX="107927" custScaleY="275206" custLinFactNeighborX="-721" custLinFactNeighborY="-2271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811B3769-A0AB-424B-9BAE-B46BF5A160C3}" type="pres">
      <dgm:prSet presAssocID="{671CC00D-DDD2-4D69-B88D-C67FBD3F91AA}" presName="hierChild3" presStyleCnt="0"/>
      <dgm:spPr/>
    </dgm:pt>
    <dgm:pt modelId="{7F3AF04B-AE4C-4A25-A0E3-7DC1C09F707C}" type="pres">
      <dgm:prSet presAssocID="{4D3CD364-9D33-4E9A-8F6C-59402BC84C5B}" presName="Name10" presStyleLbl="parChTrans1D2" presStyleIdx="2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016"/>
              </a:lnTo>
              <a:lnTo>
                <a:pt x="1777964" y="270016"/>
              </a:lnTo>
              <a:lnTo>
                <a:pt x="1777964" y="392414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92E59627-E8FB-4EF2-A916-0B39046924BF}" type="pres">
      <dgm:prSet presAssocID="{0553E283-4129-40A5-ADE0-BFC59815F7D1}" presName="hierRoot2" presStyleCnt="0"/>
      <dgm:spPr/>
    </dgm:pt>
    <dgm:pt modelId="{30AD5377-499C-41F3-AEE2-A9410849AEA8}" type="pres">
      <dgm:prSet presAssocID="{0553E283-4129-40A5-ADE0-BFC59815F7D1}" presName="composite2" presStyleCnt="0"/>
      <dgm:spPr/>
    </dgm:pt>
    <dgm:pt modelId="{92A6F592-A693-451C-980E-155B112F8C22}" type="pres">
      <dgm:prSet presAssocID="{0553E283-4129-40A5-ADE0-BFC59815F7D1}" presName="background2" presStyleLbl="node2" presStyleIdx="2" presStyleCnt="3"/>
      <dgm:spPr>
        <a:xfrm>
          <a:off x="5210606" y="1522471"/>
          <a:ext cx="1643709" cy="2797526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3E5D8801-8E0A-4808-954A-CFD0A8D0B9ED}" type="pres">
      <dgm:prSet presAssocID="{0553E283-4129-40A5-ADE0-BFC59815F7D1}" presName="text2" presStyleLbl="fgAcc2" presStyleIdx="2" presStyleCnt="3" custScaleY="268025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7123B6C2-0942-4048-9126-7EBD9E405EA3}" type="pres">
      <dgm:prSet presAssocID="{0553E283-4129-40A5-ADE0-BFC59815F7D1}" presName="hierChild3" presStyleCnt="0"/>
      <dgm:spPr/>
    </dgm:pt>
  </dgm:ptLst>
  <dgm:cxnLst>
    <dgm:cxn modelId="{FCA75A47-174C-42EC-B85F-0A91124BF2BC}" srcId="{D110AFAA-E6BD-488C-AF14-0A993D39AFA6}" destId="{0553E283-4129-40A5-ADE0-BFC59815F7D1}" srcOrd="2" destOrd="0" parTransId="{4D3CD364-9D33-4E9A-8F6C-59402BC84C5B}" sibTransId="{14B35664-89DE-4AC6-A567-F482F72E40E4}"/>
    <dgm:cxn modelId="{03A7975F-FEB8-4631-A8BE-E4F384662B27}" type="presOf" srcId="{92C2E869-FC78-4621-BF57-C3E022F133C8}" destId="{27D1534A-9C28-4A5A-92E4-AEC87BCD737A}" srcOrd="0" destOrd="0" presId="urn:microsoft.com/office/officeart/2005/8/layout/hierarchy1"/>
    <dgm:cxn modelId="{89AE3C66-424D-4B0B-82C0-96C99A69C77A}" type="presOf" srcId="{1E4A7869-17E9-4689-A194-544826481D6B}" destId="{79EF68A8-CA9B-4E35-A24A-020D375FA9DB}" srcOrd="0" destOrd="0" presId="urn:microsoft.com/office/officeart/2005/8/layout/hierarchy1"/>
    <dgm:cxn modelId="{4EF84CE6-B624-4F2F-B203-A10FDD191C4F}" type="presOf" srcId="{671CC00D-DDD2-4D69-B88D-C67FBD3F91AA}" destId="{5AEADE52-477E-45A9-83B1-EE7296BF12D9}" srcOrd="0" destOrd="0" presId="urn:microsoft.com/office/officeart/2005/8/layout/hierarchy1"/>
    <dgm:cxn modelId="{071C985F-01E3-4F00-8C14-834269E8463E}" type="presOf" srcId="{D110AFAA-E6BD-488C-AF14-0A993D39AFA6}" destId="{F440DC3E-FDA9-4B47-AB65-1A08A3FC8ECD}" srcOrd="0" destOrd="0" presId="urn:microsoft.com/office/officeart/2005/8/layout/hierarchy1"/>
    <dgm:cxn modelId="{5FB0B084-FFC6-469A-86FE-ED6E535F05FE}" type="presOf" srcId="{CA93D8D9-3674-4359-93DF-1AD97B6C5518}" destId="{2DE383DA-8A0A-4768-940D-2BC69F36273B}" srcOrd="0" destOrd="0" presId="urn:microsoft.com/office/officeart/2005/8/layout/hierarchy1"/>
    <dgm:cxn modelId="{8C5ECC10-C043-4E7A-8170-E58A473520EF}" type="presOf" srcId="{4D3CD364-9D33-4E9A-8F6C-59402BC84C5B}" destId="{7F3AF04B-AE4C-4A25-A0E3-7DC1C09F707C}" srcOrd="0" destOrd="0" presId="urn:microsoft.com/office/officeart/2005/8/layout/hierarchy1"/>
    <dgm:cxn modelId="{C86BDB5C-841E-4D62-96C5-E2CF4C59E626}" type="presOf" srcId="{0553E283-4129-40A5-ADE0-BFC59815F7D1}" destId="{3E5D8801-8E0A-4808-954A-CFD0A8D0B9ED}" srcOrd="0" destOrd="0" presId="urn:microsoft.com/office/officeart/2005/8/layout/hierarchy1"/>
    <dgm:cxn modelId="{A1361777-58A5-4CDC-9FFB-6A3D1EAB1631}" srcId="{D110AFAA-E6BD-488C-AF14-0A993D39AFA6}" destId="{671CC00D-DDD2-4D69-B88D-C67FBD3F91AA}" srcOrd="1" destOrd="0" parTransId="{CA93D8D9-3674-4359-93DF-1AD97B6C5518}" sibTransId="{2D91321D-BD9E-450D-9D10-B469DB0BFE1E}"/>
    <dgm:cxn modelId="{0406CF1E-11E3-44FE-B73B-DEADB079A3B5}" srcId="{1E4A7869-17E9-4689-A194-544826481D6B}" destId="{D110AFAA-E6BD-488C-AF14-0A993D39AFA6}" srcOrd="0" destOrd="0" parTransId="{7B3A7A9A-A207-49DC-AF95-D52BCA958232}" sibTransId="{2026C05B-572C-424C-8BD7-2A4692F4F8DA}"/>
    <dgm:cxn modelId="{47C699FD-3CC5-4ADC-BFDA-A7317E860C4B}" type="presOf" srcId="{D61FB557-DB07-43D8-B1AE-DE366173CAB1}" destId="{7FE1BA28-5BDA-451D-A850-9DD51C91AE13}" srcOrd="0" destOrd="0" presId="urn:microsoft.com/office/officeart/2005/8/layout/hierarchy1"/>
    <dgm:cxn modelId="{8E5991A6-8570-4E45-A80A-E870C40A0CB6}" srcId="{D110AFAA-E6BD-488C-AF14-0A993D39AFA6}" destId="{92C2E869-FC78-4621-BF57-C3E022F133C8}" srcOrd="0" destOrd="0" parTransId="{D61FB557-DB07-43D8-B1AE-DE366173CAB1}" sibTransId="{945383B7-5CFE-43A1-B0EA-7FB63F7BF79B}"/>
    <dgm:cxn modelId="{8DF09B9D-B8EF-4E23-8D6C-9E790FB9DECF}" type="presParOf" srcId="{79EF68A8-CA9B-4E35-A24A-020D375FA9DB}" destId="{894CF01A-8ED3-4015-A971-028740BB132B}" srcOrd="0" destOrd="0" presId="urn:microsoft.com/office/officeart/2005/8/layout/hierarchy1"/>
    <dgm:cxn modelId="{6B52D4F4-D84A-410E-97F8-D9C0FE46C0BC}" type="presParOf" srcId="{894CF01A-8ED3-4015-A971-028740BB132B}" destId="{7A090043-B741-490D-B658-1F69AB7474E4}" srcOrd="0" destOrd="0" presId="urn:microsoft.com/office/officeart/2005/8/layout/hierarchy1"/>
    <dgm:cxn modelId="{20B6FFC3-0037-4DE4-B317-62D16EC581B0}" type="presParOf" srcId="{7A090043-B741-490D-B658-1F69AB7474E4}" destId="{D51A0B3C-E348-4C03-B3DA-A130F47B4495}" srcOrd="0" destOrd="0" presId="urn:microsoft.com/office/officeart/2005/8/layout/hierarchy1"/>
    <dgm:cxn modelId="{7D55BC21-DA86-47AB-9689-5406D3A48F54}" type="presParOf" srcId="{7A090043-B741-490D-B658-1F69AB7474E4}" destId="{F440DC3E-FDA9-4B47-AB65-1A08A3FC8ECD}" srcOrd="1" destOrd="0" presId="urn:microsoft.com/office/officeart/2005/8/layout/hierarchy1"/>
    <dgm:cxn modelId="{D25D54C0-21A2-4FA5-B2C0-1C1C8B88AD4D}" type="presParOf" srcId="{894CF01A-8ED3-4015-A971-028740BB132B}" destId="{AE5133E9-DA8F-47E9-B24D-D751271C45A1}" srcOrd="1" destOrd="0" presId="urn:microsoft.com/office/officeart/2005/8/layout/hierarchy1"/>
    <dgm:cxn modelId="{9F6E1F6B-879B-4218-9131-81C6C0018E99}" type="presParOf" srcId="{AE5133E9-DA8F-47E9-B24D-D751271C45A1}" destId="{7FE1BA28-5BDA-451D-A850-9DD51C91AE13}" srcOrd="0" destOrd="0" presId="urn:microsoft.com/office/officeart/2005/8/layout/hierarchy1"/>
    <dgm:cxn modelId="{612F70DC-CA6A-4298-B5E8-C822CB9D295D}" type="presParOf" srcId="{AE5133E9-DA8F-47E9-B24D-D751271C45A1}" destId="{9A531434-E13D-41F6-AEAF-A20B294311BC}" srcOrd="1" destOrd="0" presId="urn:microsoft.com/office/officeart/2005/8/layout/hierarchy1"/>
    <dgm:cxn modelId="{6A7C6A82-8E77-42AA-96BC-F29A7623E1DD}" type="presParOf" srcId="{9A531434-E13D-41F6-AEAF-A20B294311BC}" destId="{0AE369CA-F9FF-4013-8A5C-35280B0627C5}" srcOrd="0" destOrd="0" presId="urn:microsoft.com/office/officeart/2005/8/layout/hierarchy1"/>
    <dgm:cxn modelId="{8E29A948-E830-4A53-86A2-C2E64C638017}" type="presParOf" srcId="{0AE369CA-F9FF-4013-8A5C-35280B0627C5}" destId="{12FAA944-1576-4D4A-A9EC-D7A2EE9B662C}" srcOrd="0" destOrd="0" presId="urn:microsoft.com/office/officeart/2005/8/layout/hierarchy1"/>
    <dgm:cxn modelId="{7D08A969-EA95-4A35-90F6-EFA3B8F03F69}" type="presParOf" srcId="{0AE369CA-F9FF-4013-8A5C-35280B0627C5}" destId="{27D1534A-9C28-4A5A-92E4-AEC87BCD737A}" srcOrd="1" destOrd="0" presId="urn:microsoft.com/office/officeart/2005/8/layout/hierarchy1"/>
    <dgm:cxn modelId="{A5940FD5-AA4C-4BC1-94AA-635966504B76}" type="presParOf" srcId="{9A531434-E13D-41F6-AEAF-A20B294311BC}" destId="{708C9C7A-6FB2-46FD-A82C-44705071B2C0}" srcOrd="1" destOrd="0" presId="urn:microsoft.com/office/officeart/2005/8/layout/hierarchy1"/>
    <dgm:cxn modelId="{A3FFE32E-1057-4643-918E-1F0C934BAF91}" type="presParOf" srcId="{AE5133E9-DA8F-47E9-B24D-D751271C45A1}" destId="{2DE383DA-8A0A-4768-940D-2BC69F36273B}" srcOrd="2" destOrd="0" presId="urn:microsoft.com/office/officeart/2005/8/layout/hierarchy1"/>
    <dgm:cxn modelId="{2A3A9424-B4FB-4D3C-B037-AE5B22B693B8}" type="presParOf" srcId="{AE5133E9-DA8F-47E9-B24D-D751271C45A1}" destId="{EAC706B2-11C1-4755-B1F6-BBA10423BF3F}" srcOrd="3" destOrd="0" presId="urn:microsoft.com/office/officeart/2005/8/layout/hierarchy1"/>
    <dgm:cxn modelId="{0A360A67-C372-45F5-A66C-5BB2189D15E1}" type="presParOf" srcId="{EAC706B2-11C1-4755-B1F6-BBA10423BF3F}" destId="{78FFAD39-2869-47A0-A411-787B85741093}" srcOrd="0" destOrd="0" presId="urn:microsoft.com/office/officeart/2005/8/layout/hierarchy1"/>
    <dgm:cxn modelId="{CCE88DE8-574E-4A6F-95C3-452F8AF1B1F8}" type="presParOf" srcId="{78FFAD39-2869-47A0-A411-787B85741093}" destId="{F5585712-4EBD-4537-BE84-5C76451DA5DB}" srcOrd="0" destOrd="0" presId="urn:microsoft.com/office/officeart/2005/8/layout/hierarchy1"/>
    <dgm:cxn modelId="{6AD15148-E366-4645-9366-DCB6A869A296}" type="presParOf" srcId="{78FFAD39-2869-47A0-A411-787B85741093}" destId="{5AEADE52-477E-45A9-83B1-EE7296BF12D9}" srcOrd="1" destOrd="0" presId="urn:microsoft.com/office/officeart/2005/8/layout/hierarchy1"/>
    <dgm:cxn modelId="{8F792346-61DE-4132-9EA9-81A7D01B6394}" type="presParOf" srcId="{EAC706B2-11C1-4755-B1F6-BBA10423BF3F}" destId="{811B3769-A0AB-424B-9BAE-B46BF5A160C3}" srcOrd="1" destOrd="0" presId="urn:microsoft.com/office/officeart/2005/8/layout/hierarchy1"/>
    <dgm:cxn modelId="{A6787919-B645-443B-9DB0-BC3E98015B20}" type="presParOf" srcId="{AE5133E9-DA8F-47E9-B24D-D751271C45A1}" destId="{7F3AF04B-AE4C-4A25-A0E3-7DC1C09F707C}" srcOrd="4" destOrd="0" presId="urn:microsoft.com/office/officeart/2005/8/layout/hierarchy1"/>
    <dgm:cxn modelId="{C0E08496-1AC8-40F7-94B5-E5FD8F6A881D}" type="presParOf" srcId="{AE5133E9-DA8F-47E9-B24D-D751271C45A1}" destId="{92E59627-E8FB-4EF2-A916-0B39046924BF}" srcOrd="5" destOrd="0" presId="urn:microsoft.com/office/officeart/2005/8/layout/hierarchy1"/>
    <dgm:cxn modelId="{213B4553-0B2D-4FA3-8017-A65C336AF82C}" type="presParOf" srcId="{92E59627-E8FB-4EF2-A916-0B39046924BF}" destId="{30AD5377-499C-41F3-AEE2-A9410849AEA8}" srcOrd="0" destOrd="0" presId="urn:microsoft.com/office/officeart/2005/8/layout/hierarchy1"/>
    <dgm:cxn modelId="{E5AA0A92-1415-40AD-8F7E-A3DCB3173900}" type="presParOf" srcId="{30AD5377-499C-41F3-AEE2-A9410849AEA8}" destId="{92A6F592-A693-451C-980E-155B112F8C22}" srcOrd="0" destOrd="0" presId="urn:microsoft.com/office/officeart/2005/8/layout/hierarchy1"/>
    <dgm:cxn modelId="{8F431C36-59D6-4FA4-A4DB-3A1EA3483AE5}" type="presParOf" srcId="{30AD5377-499C-41F3-AEE2-A9410849AEA8}" destId="{3E5D8801-8E0A-4808-954A-CFD0A8D0B9ED}" srcOrd="1" destOrd="0" presId="urn:microsoft.com/office/officeart/2005/8/layout/hierarchy1"/>
    <dgm:cxn modelId="{7C252A69-6A43-4E5D-BB85-03280006A3B7}" type="presParOf" srcId="{92E59627-E8FB-4EF2-A916-0B39046924BF}" destId="{7123B6C2-0942-4048-9126-7EBD9E405EA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7FB2FF-E757-4E43-A065-94BC30040ADF}">
      <dsp:nvSpPr>
        <dsp:cNvPr id="0" name=""/>
        <dsp:cNvSpPr/>
      </dsp:nvSpPr>
      <dsp:spPr>
        <a:xfrm>
          <a:off x="4037184" y="5498381"/>
          <a:ext cx="91440" cy="16697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5799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D2C920-9061-4926-A912-290ECC5750AB}">
      <dsp:nvSpPr>
        <dsp:cNvPr id="0" name=""/>
        <dsp:cNvSpPr/>
      </dsp:nvSpPr>
      <dsp:spPr>
        <a:xfrm>
          <a:off x="4037184" y="4686511"/>
          <a:ext cx="91440" cy="16697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5799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13C917-ED0A-49EB-9F7F-7E9B4C468DC4}">
      <dsp:nvSpPr>
        <dsp:cNvPr id="0" name=""/>
        <dsp:cNvSpPr/>
      </dsp:nvSpPr>
      <dsp:spPr>
        <a:xfrm>
          <a:off x="4037184" y="3839475"/>
          <a:ext cx="91440" cy="16697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5799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2F4594-F4C8-44BA-8A22-17FEE1086407}">
      <dsp:nvSpPr>
        <dsp:cNvPr id="0" name=""/>
        <dsp:cNvSpPr/>
      </dsp:nvSpPr>
      <dsp:spPr>
        <a:xfrm>
          <a:off x="4037184" y="2896514"/>
          <a:ext cx="91440" cy="16697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5799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522260-05B3-45D0-A322-EE2D7D1376F3}">
      <dsp:nvSpPr>
        <dsp:cNvPr id="0" name=""/>
        <dsp:cNvSpPr/>
      </dsp:nvSpPr>
      <dsp:spPr>
        <a:xfrm>
          <a:off x="4035249" y="2079023"/>
          <a:ext cx="91440" cy="105766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79036"/>
              </a:lnTo>
              <a:lnTo>
                <a:pt x="46945" y="79036"/>
              </a:lnTo>
              <a:lnTo>
                <a:pt x="46945" y="112736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D2D7CD-9189-4EB4-81AB-5226B28E67F6}">
      <dsp:nvSpPr>
        <dsp:cNvPr id="0" name=""/>
        <dsp:cNvSpPr/>
      </dsp:nvSpPr>
      <dsp:spPr>
        <a:xfrm>
          <a:off x="4035249" y="1192154"/>
          <a:ext cx="91440" cy="228181"/>
        </a:xfrm>
        <a:custGeom>
          <a:avLst/>
          <a:gdLst/>
          <a:ahLst/>
          <a:cxnLst/>
          <a:rect l="0" t="0" r="0" b="0"/>
          <a:pathLst>
            <a:path>
              <a:moveTo>
                <a:pt x="46945" y="0"/>
              </a:moveTo>
              <a:lnTo>
                <a:pt x="46945" y="110882"/>
              </a:lnTo>
              <a:lnTo>
                <a:pt x="45720" y="110882"/>
              </a:lnTo>
              <a:lnTo>
                <a:pt x="45720" y="144582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B19EDF-B466-422F-9805-B43352884E8E}">
      <dsp:nvSpPr>
        <dsp:cNvPr id="0" name=""/>
        <dsp:cNvSpPr/>
      </dsp:nvSpPr>
      <dsp:spPr>
        <a:xfrm>
          <a:off x="1507758" y="63458"/>
          <a:ext cx="5150291" cy="112869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6BEE5F-D378-462E-A684-8524AEA03B9A}">
      <dsp:nvSpPr>
        <dsp:cNvPr id="0" name=""/>
        <dsp:cNvSpPr/>
      </dsp:nvSpPr>
      <dsp:spPr>
        <a:xfrm>
          <a:off x="1571549" y="124060"/>
          <a:ext cx="5150291" cy="112869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Оздоровительная направленность воспитательно-образовательного процесса</a:t>
          </a:r>
        </a:p>
      </dsp:txBody>
      <dsp:txXfrm>
        <a:off x="1604607" y="157118"/>
        <a:ext cx="5084175" cy="1062579"/>
      </dsp:txXfrm>
    </dsp:sp>
    <dsp:sp modelId="{4E83897C-BF21-4D53-8A10-1C65D35CBCB3}">
      <dsp:nvSpPr>
        <dsp:cNvPr id="0" name=""/>
        <dsp:cNvSpPr/>
      </dsp:nvSpPr>
      <dsp:spPr>
        <a:xfrm>
          <a:off x="56179" y="1420335"/>
          <a:ext cx="8049578" cy="658687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C96EA2-84EB-4CE9-AA82-02D7207C0CBB}">
      <dsp:nvSpPr>
        <dsp:cNvPr id="0" name=""/>
        <dsp:cNvSpPr/>
      </dsp:nvSpPr>
      <dsp:spPr>
        <a:xfrm>
          <a:off x="119971" y="1480937"/>
          <a:ext cx="8049578" cy="658687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учет гигиенических требований</a:t>
          </a:r>
        </a:p>
      </dsp:txBody>
      <dsp:txXfrm>
        <a:off x="139263" y="1500229"/>
        <a:ext cx="8010994" cy="620103"/>
      </dsp:txXfrm>
    </dsp:sp>
    <dsp:sp modelId="{23865C59-83EE-49CC-B419-579E6DCF92B6}">
      <dsp:nvSpPr>
        <dsp:cNvPr id="0" name=""/>
        <dsp:cNvSpPr/>
      </dsp:nvSpPr>
      <dsp:spPr>
        <a:xfrm>
          <a:off x="43652" y="2184789"/>
          <a:ext cx="8078503" cy="711724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799A98-BA97-4DB3-BA76-C83A35744D00}">
      <dsp:nvSpPr>
        <dsp:cNvPr id="0" name=""/>
        <dsp:cNvSpPr/>
      </dsp:nvSpPr>
      <dsp:spPr>
        <a:xfrm>
          <a:off x="107444" y="2245391"/>
          <a:ext cx="8078503" cy="711724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бережное отношение к нервной системе ребенка</a:t>
          </a:r>
        </a:p>
      </dsp:txBody>
      <dsp:txXfrm>
        <a:off x="128290" y="2266237"/>
        <a:ext cx="8036811" cy="670032"/>
      </dsp:txXfrm>
    </dsp:sp>
    <dsp:sp modelId="{2E24B1B3-24C7-4B47-9476-D17F47287761}">
      <dsp:nvSpPr>
        <dsp:cNvPr id="0" name=""/>
        <dsp:cNvSpPr/>
      </dsp:nvSpPr>
      <dsp:spPr>
        <a:xfrm>
          <a:off x="44663" y="3063488"/>
          <a:ext cx="8076482" cy="775986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1E2A8B-1CC6-49F2-8BA6-8FE613AA4666}">
      <dsp:nvSpPr>
        <dsp:cNvPr id="0" name=""/>
        <dsp:cNvSpPr/>
      </dsp:nvSpPr>
      <dsp:spPr>
        <a:xfrm>
          <a:off x="108454" y="3124090"/>
          <a:ext cx="8076482" cy="77598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учет индивидуальных особенностей и интересов</a:t>
          </a:r>
        </a:p>
      </dsp:txBody>
      <dsp:txXfrm>
        <a:off x="131182" y="3146818"/>
        <a:ext cx="8031026" cy="730530"/>
      </dsp:txXfrm>
    </dsp:sp>
    <dsp:sp modelId="{A1CF3A36-7A19-4BB9-B30E-0812CCD0771A}">
      <dsp:nvSpPr>
        <dsp:cNvPr id="0" name=""/>
        <dsp:cNvSpPr/>
      </dsp:nvSpPr>
      <dsp:spPr>
        <a:xfrm>
          <a:off x="5786" y="4006449"/>
          <a:ext cx="8154235" cy="680061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055C09-0840-4CE0-B5C0-C07AE9CA0E1C}">
      <dsp:nvSpPr>
        <dsp:cNvPr id="0" name=""/>
        <dsp:cNvSpPr/>
      </dsp:nvSpPr>
      <dsp:spPr>
        <a:xfrm>
          <a:off x="69577" y="4067051"/>
          <a:ext cx="8154235" cy="680061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предоставление ребенку свободы выбора</a:t>
          </a:r>
        </a:p>
      </dsp:txBody>
      <dsp:txXfrm>
        <a:off x="89495" y="4086969"/>
        <a:ext cx="8114399" cy="640225"/>
      </dsp:txXfrm>
    </dsp:sp>
    <dsp:sp modelId="{EB85B720-50B2-49D5-9C24-8D75264CDCAE}">
      <dsp:nvSpPr>
        <dsp:cNvPr id="0" name=""/>
        <dsp:cNvSpPr/>
      </dsp:nvSpPr>
      <dsp:spPr>
        <a:xfrm>
          <a:off x="67042" y="4853485"/>
          <a:ext cx="8031723" cy="64489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E01742-1BE9-4A90-8600-FFC88D9A7872}">
      <dsp:nvSpPr>
        <dsp:cNvPr id="0" name=""/>
        <dsp:cNvSpPr/>
      </dsp:nvSpPr>
      <dsp:spPr>
        <a:xfrm>
          <a:off x="130833" y="4914087"/>
          <a:ext cx="8031723" cy="64489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создание условий для оздоровительных режимов</a:t>
          </a:r>
        </a:p>
      </dsp:txBody>
      <dsp:txXfrm>
        <a:off x="149721" y="4932975"/>
        <a:ext cx="7993947" cy="607119"/>
      </dsp:txXfrm>
    </dsp:sp>
    <dsp:sp modelId="{B2058CAC-C446-4A94-AB39-E6A15CDB6EA0}">
      <dsp:nvSpPr>
        <dsp:cNvPr id="0" name=""/>
        <dsp:cNvSpPr/>
      </dsp:nvSpPr>
      <dsp:spPr>
        <a:xfrm>
          <a:off x="65185" y="5665355"/>
          <a:ext cx="8035438" cy="475280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542B10-99E5-4A75-B248-A0DDADA3FE13}">
      <dsp:nvSpPr>
        <dsp:cNvPr id="0" name=""/>
        <dsp:cNvSpPr/>
      </dsp:nvSpPr>
      <dsp:spPr>
        <a:xfrm>
          <a:off x="128976" y="5725957"/>
          <a:ext cx="8035438" cy="475280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ориентация на зону ближайшего развития</a:t>
          </a:r>
        </a:p>
      </dsp:txBody>
      <dsp:txXfrm>
        <a:off x="142896" y="5739877"/>
        <a:ext cx="8007598" cy="4474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9AB786-BEA5-47B6-9CB5-BB7FF73CAFDB}">
      <dsp:nvSpPr>
        <dsp:cNvPr id="0" name=""/>
        <dsp:cNvSpPr/>
      </dsp:nvSpPr>
      <dsp:spPr>
        <a:xfrm>
          <a:off x="4036039" y="1545193"/>
          <a:ext cx="3420999" cy="3280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693"/>
              </a:lnTo>
              <a:lnTo>
                <a:pt x="2275722" y="148693"/>
              </a:lnTo>
              <a:lnTo>
                <a:pt x="2275722" y="218194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8525A4-CFB1-4E06-81B6-E35F14E694B1}">
      <dsp:nvSpPr>
        <dsp:cNvPr id="0" name=""/>
        <dsp:cNvSpPr/>
      </dsp:nvSpPr>
      <dsp:spPr>
        <a:xfrm>
          <a:off x="4036039" y="1545193"/>
          <a:ext cx="2042571" cy="3280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693"/>
              </a:lnTo>
              <a:lnTo>
                <a:pt x="1358762" y="148693"/>
              </a:lnTo>
              <a:lnTo>
                <a:pt x="1358762" y="218194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0784C8-D638-4F80-BD75-9E6790B1341D}">
      <dsp:nvSpPr>
        <dsp:cNvPr id="0" name=""/>
        <dsp:cNvSpPr/>
      </dsp:nvSpPr>
      <dsp:spPr>
        <a:xfrm>
          <a:off x="4036039" y="1545193"/>
          <a:ext cx="664143" cy="3280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693"/>
              </a:lnTo>
              <a:lnTo>
                <a:pt x="441802" y="148693"/>
              </a:lnTo>
              <a:lnTo>
                <a:pt x="441802" y="218194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9BCA9B-26A1-47F4-9B84-32CF9656605C}">
      <dsp:nvSpPr>
        <dsp:cNvPr id="0" name=""/>
        <dsp:cNvSpPr/>
      </dsp:nvSpPr>
      <dsp:spPr>
        <a:xfrm>
          <a:off x="3321753" y="1545193"/>
          <a:ext cx="714285" cy="328003"/>
        </a:xfrm>
        <a:custGeom>
          <a:avLst/>
          <a:gdLst/>
          <a:ahLst/>
          <a:cxnLst/>
          <a:rect l="0" t="0" r="0" b="0"/>
          <a:pathLst>
            <a:path>
              <a:moveTo>
                <a:pt x="475157" y="0"/>
              </a:moveTo>
              <a:lnTo>
                <a:pt x="475157" y="148693"/>
              </a:lnTo>
              <a:lnTo>
                <a:pt x="0" y="148693"/>
              </a:lnTo>
              <a:lnTo>
                <a:pt x="0" y="218194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171853-EC79-4C1B-9BA9-F4125F0E1CA1}">
      <dsp:nvSpPr>
        <dsp:cNvPr id="0" name=""/>
        <dsp:cNvSpPr/>
      </dsp:nvSpPr>
      <dsp:spPr>
        <a:xfrm>
          <a:off x="1943325" y="1545193"/>
          <a:ext cx="2092713" cy="328003"/>
        </a:xfrm>
        <a:custGeom>
          <a:avLst/>
          <a:gdLst/>
          <a:ahLst/>
          <a:cxnLst/>
          <a:rect l="0" t="0" r="0" b="0"/>
          <a:pathLst>
            <a:path>
              <a:moveTo>
                <a:pt x="1392118" y="0"/>
              </a:moveTo>
              <a:lnTo>
                <a:pt x="1392118" y="148693"/>
              </a:lnTo>
              <a:lnTo>
                <a:pt x="0" y="148693"/>
              </a:lnTo>
              <a:lnTo>
                <a:pt x="0" y="218194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ACB7C3-0B9B-4AC5-BDD5-6EADED839260}">
      <dsp:nvSpPr>
        <dsp:cNvPr id="0" name=""/>
        <dsp:cNvSpPr/>
      </dsp:nvSpPr>
      <dsp:spPr>
        <a:xfrm>
          <a:off x="564897" y="1545193"/>
          <a:ext cx="3471142" cy="328003"/>
        </a:xfrm>
        <a:custGeom>
          <a:avLst/>
          <a:gdLst/>
          <a:ahLst/>
          <a:cxnLst/>
          <a:rect l="0" t="0" r="0" b="0"/>
          <a:pathLst>
            <a:path>
              <a:moveTo>
                <a:pt x="2309078" y="0"/>
              </a:moveTo>
              <a:lnTo>
                <a:pt x="2309078" y="148693"/>
              </a:lnTo>
              <a:lnTo>
                <a:pt x="0" y="148693"/>
              </a:lnTo>
              <a:lnTo>
                <a:pt x="0" y="218194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7BFCBF-C6A6-40AB-8AE2-8D86F1FB706A}">
      <dsp:nvSpPr>
        <dsp:cNvPr id="0" name=""/>
        <dsp:cNvSpPr/>
      </dsp:nvSpPr>
      <dsp:spPr>
        <a:xfrm>
          <a:off x="2323444" y="829037"/>
          <a:ext cx="3425189" cy="716156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9BF40D-3CF3-4111-B1F0-330FF845B340}">
      <dsp:nvSpPr>
        <dsp:cNvPr id="0" name=""/>
        <dsp:cNvSpPr/>
      </dsp:nvSpPr>
      <dsp:spPr>
        <a:xfrm>
          <a:off x="2448756" y="948083"/>
          <a:ext cx="3425189" cy="71615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Психологическая безопасность</a:t>
          </a:r>
        </a:p>
      </dsp:txBody>
      <dsp:txXfrm>
        <a:off x="2469731" y="969058"/>
        <a:ext cx="3383239" cy="674206"/>
      </dsp:txXfrm>
    </dsp:sp>
    <dsp:sp modelId="{D9853A37-1329-4FE1-A8EC-A0DE097A2DD4}">
      <dsp:nvSpPr>
        <dsp:cNvPr id="0" name=""/>
        <dsp:cNvSpPr/>
      </dsp:nvSpPr>
      <dsp:spPr>
        <a:xfrm>
          <a:off x="994" y="1873196"/>
          <a:ext cx="1127805" cy="2252146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91FCEE-AD3E-48E1-843E-38F9FA389FDB}">
      <dsp:nvSpPr>
        <dsp:cNvPr id="0" name=""/>
        <dsp:cNvSpPr/>
      </dsp:nvSpPr>
      <dsp:spPr>
        <a:xfrm>
          <a:off x="126306" y="1992243"/>
          <a:ext cx="1127805" cy="225214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комфортная организация режимных моментов</a:t>
          </a:r>
        </a:p>
      </dsp:txBody>
      <dsp:txXfrm>
        <a:off x="159338" y="2025275"/>
        <a:ext cx="1061741" cy="2186082"/>
      </dsp:txXfrm>
    </dsp:sp>
    <dsp:sp modelId="{8143CA60-65D5-4A10-8B06-26B3B41C487A}">
      <dsp:nvSpPr>
        <dsp:cNvPr id="0" name=""/>
        <dsp:cNvSpPr/>
      </dsp:nvSpPr>
      <dsp:spPr>
        <a:xfrm>
          <a:off x="1379422" y="1873196"/>
          <a:ext cx="1127805" cy="2166000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203CD5-2368-4F7F-9D07-0DB1D58DC48A}">
      <dsp:nvSpPr>
        <dsp:cNvPr id="0" name=""/>
        <dsp:cNvSpPr/>
      </dsp:nvSpPr>
      <dsp:spPr>
        <a:xfrm>
          <a:off x="1504734" y="1992243"/>
          <a:ext cx="1127805" cy="2166000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оптимальный двигательный режим</a:t>
          </a:r>
        </a:p>
      </dsp:txBody>
      <dsp:txXfrm>
        <a:off x="1537766" y="2025275"/>
        <a:ext cx="1061741" cy="2099936"/>
      </dsp:txXfrm>
    </dsp:sp>
    <dsp:sp modelId="{2693F34D-56AD-4B1C-A3E7-E56E6BAD9029}">
      <dsp:nvSpPr>
        <dsp:cNvPr id="0" name=""/>
        <dsp:cNvSpPr/>
      </dsp:nvSpPr>
      <dsp:spPr>
        <a:xfrm>
          <a:off x="2757851" y="1873196"/>
          <a:ext cx="1127805" cy="2176828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009F57-A407-4479-BAAB-B94534D98BB7}">
      <dsp:nvSpPr>
        <dsp:cNvPr id="0" name=""/>
        <dsp:cNvSpPr/>
      </dsp:nvSpPr>
      <dsp:spPr>
        <a:xfrm>
          <a:off x="2883163" y="1992243"/>
          <a:ext cx="1127805" cy="217682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правильное распределение интеллектуальных и физических нагрузок</a:t>
          </a:r>
        </a:p>
      </dsp:txBody>
      <dsp:txXfrm>
        <a:off x="2916195" y="2025275"/>
        <a:ext cx="1061741" cy="2110764"/>
      </dsp:txXfrm>
    </dsp:sp>
    <dsp:sp modelId="{2BB681EB-819F-4326-9072-EAD1643FAA5A}">
      <dsp:nvSpPr>
        <dsp:cNvPr id="0" name=""/>
        <dsp:cNvSpPr/>
      </dsp:nvSpPr>
      <dsp:spPr>
        <a:xfrm>
          <a:off x="4136279" y="1873196"/>
          <a:ext cx="1127805" cy="2123088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F67062-8E8C-4C7E-98E8-F1B868EAD28D}">
      <dsp:nvSpPr>
        <dsp:cNvPr id="0" name=""/>
        <dsp:cNvSpPr/>
      </dsp:nvSpPr>
      <dsp:spPr>
        <a:xfrm>
          <a:off x="4261591" y="1992243"/>
          <a:ext cx="1127805" cy="212308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доброжелательный стиль общения взрослого с ребенком</a:t>
          </a:r>
        </a:p>
      </dsp:txBody>
      <dsp:txXfrm>
        <a:off x="4294623" y="2025275"/>
        <a:ext cx="1061741" cy="2057024"/>
      </dsp:txXfrm>
    </dsp:sp>
    <dsp:sp modelId="{7A07910D-7BB5-4430-992C-C9F8A23CDE0B}">
      <dsp:nvSpPr>
        <dsp:cNvPr id="0" name=""/>
        <dsp:cNvSpPr/>
      </dsp:nvSpPr>
      <dsp:spPr>
        <a:xfrm>
          <a:off x="5514708" y="1873196"/>
          <a:ext cx="1127805" cy="2186131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BB8261-A8AE-473F-99C4-15DD07AC36EC}">
      <dsp:nvSpPr>
        <dsp:cNvPr id="0" name=""/>
        <dsp:cNvSpPr/>
      </dsp:nvSpPr>
      <dsp:spPr>
        <a:xfrm>
          <a:off x="5640019" y="1992243"/>
          <a:ext cx="1127805" cy="2186131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целесообразность в применении приемов и методов</a:t>
          </a:r>
        </a:p>
      </dsp:txBody>
      <dsp:txXfrm>
        <a:off x="5673051" y="2025275"/>
        <a:ext cx="1061741" cy="2120067"/>
      </dsp:txXfrm>
    </dsp:sp>
    <dsp:sp modelId="{68772B49-72CB-47EC-B9D0-CC8D442B8E84}">
      <dsp:nvSpPr>
        <dsp:cNvPr id="0" name=""/>
        <dsp:cNvSpPr/>
      </dsp:nvSpPr>
      <dsp:spPr>
        <a:xfrm>
          <a:off x="6893136" y="1873196"/>
          <a:ext cx="1127805" cy="2146578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4A0545-F162-49CE-BF0B-28D1B4529F0B}">
      <dsp:nvSpPr>
        <dsp:cNvPr id="0" name=""/>
        <dsp:cNvSpPr/>
      </dsp:nvSpPr>
      <dsp:spPr>
        <a:xfrm>
          <a:off x="7018448" y="1992243"/>
          <a:ext cx="1127805" cy="214657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использование приемов релаксации в режиме дня</a:t>
          </a:r>
        </a:p>
      </dsp:txBody>
      <dsp:txXfrm>
        <a:off x="7051480" y="2025275"/>
        <a:ext cx="1061741" cy="20805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98864D-A0E1-4D64-8E7C-21AA7392303A}">
      <dsp:nvSpPr>
        <dsp:cNvPr id="0" name=""/>
        <dsp:cNvSpPr/>
      </dsp:nvSpPr>
      <dsp:spPr>
        <a:xfrm>
          <a:off x="3808636" y="2729158"/>
          <a:ext cx="91440" cy="44465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1137"/>
              </a:lnTo>
              <a:lnTo>
                <a:pt x="99673" y="271137"/>
              </a:lnTo>
              <a:lnTo>
                <a:pt x="99673" y="357457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05E33D-5E6E-42B8-982D-01ADC5D02084}">
      <dsp:nvSpPr>
        <dsp:cNvPr id="0" name=""/>
        <dsp:cNvSpPr/>
      </dsp:nvSpPr>
      <dsp:spPr>
        <a:xfrm>
          <a:off x="3854356" y="1463323"/>
          <a:ext cx="240663" cy="529809"/>
        </a:xfrm>
        <a:custGeom>
          <a:avLst/>
          <a:gdLst/>
          <a:ahLst/>
          <a:cxnLst/>
          <a:rect l="0" t="0" r="0" b="0"/>
          <a:pathLst>
            <a:path>
              <a:moveTo>
                <a:pt x="193466" y="0"/>
              </a:moveTo>
              <a:lnTo>
                <a:pt x="193466" y="339589"/>
              </a:lnTo>
              <a:lnTo>
                <a:pt x="0" y="339589"/>
              </a:lnTo>
              <a:lnTo>
                <a:pt x="0" y="425909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AED6D1-F61A-4C59-9986-84A79BB2A5DE}">
      <dsp:nvSpPr>
        <dsp:cNvPr id="0" name=""/>
        <dsp:cNvSpPr/>
      </dsp:nvSpPr>
      <dsp:spPr>
        <a:xfrm>
          <a:off x="4049299" y="613676"/>
          <a:ext cx="91440" cy="113620"/>
        </a:xfrm>
        <a:custGeom>
          <a:avLst/>
          <a:gdLst/>
          <a:ahLst/>
          <a:cxnLst/>
          <a:rect l="0" t="0" r="0" b="0"/>
          <a:pathLst>
            <a:path>
              <a:moveTo>
                <a:pt x="50630" y="0"/>
              </a:moveTo>
              <a:lnTo>
                <a:pt x="50630" y="130140"/>
              </a:lnTo>
              <a:lnTo>
                <a:pt x="45720" y="130140"/>
              </a:lnTo>
              <a:lnTo>
                <a:pt x="45720" y="216460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D5490A-1A06-4701-9A34-D76940AD1718}">
      <dsp:nvSpPr>
        <dsp:cNvPr id="0" name=""/>
        <dsp:cNvSpPr/>
      </dsp:nvSpPr>
      <dsp:spPr>
        <a:xfrm>
          <a:off x="518020" y="-122348"/>
          <a:ext cx="7166213" cy="73602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A82DF89-1576-460E-8A5B-6F80ECD63F5B}">
      <dsp:nvSpPr>
        <dsp:cNvPr id="0" name=""/>
        <dsp:cNvSpPr/>
      </dsp:nvSpPr>
      <dsp:spPr>
        <a:xfrm>
          <a:off x="646809" y="0"/>
          <a:ext cx="7166213" cy="73602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Образовательная область "Физическое развитие"</a:t>
          </a:r>
        </a:p>
      </dsp:txBody>
      <dsp:txXfrm>
        <a:off x="668366" y="21557"/>
        <a:ext cx="7123099" cy="692911"/>
      </dsp:txXfrm>
    </dsp:sp>
    <dsp:sp modelId="{AA4F2564-16CA-42BA-9A5C-E3E5A0F2B48E}">
      <dsp:nvSpPr>
        <dsp:cNvPr id="0" name=""/>
        <dsp:cNvSpPr/>
      </dsp:nvSpPr>
      <dsp:spPr>
        <a:xfrm>
          <a:off x="1253293" y="727297"/>
          <a:ext cx="5683452" cy="73602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EC7E1EE-FC8C-4703-BFFA-86170A297F4D}">
      <dsp:nvSpPr>
        <dsp:cNvPr id="0" name=""/>
        <dsp:cNvSpPr/>
      </dsp:nvSpPr>
      <dsp:spPr>
        <a:xfrm>
          <a:off x="1382081" y="849646"/>
          <a:ext cx="5683452" cy="73602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Здоровьесберегающие технологии</a:t>
          </a:r>
        </a:p>
      </dsp:txBody>
      <dsp:txXfrm>
        <a:off x="1403638" y="871203"/>
        <a:ext cx="5640338" cy="692911"/>
      </dsp:txXfrm>
    </dsp:sp>
    <dsp:sp modelId="{0103C815-32B6-4A96-9581-0449E689718F}">
      <dsp:nvSpPr>
        <dsp:cNvPr id="0" name=""/>
        <dsp:cNvSpPr/>
      </dsp:nvSpPr>
      <dsp:spPr>
        <a:xfrm>
          <a:off x="2478527" y="1993133"/>
          <a:ext cx="2751658" cy="73602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947A55F-64E8-46FA-ADA4-70DEF5AE4821}">
      <dsp:nvSpPr>
        <dsp:cNvPr id="0" name=""/>
        <dsp:cNvSpPr/>
      </dsp:nvSpPr>
      <dsp:spPr>
        <a:xfrm>
          <a:off x="2607315" y="2115482"/>
          <a:ext cx="2751658" cy="73602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медико-профилактические технологии</a:t>
          </a:r>
        </a:p>
      </dsp:txBody>
      <dsp:txXfrm>
        <a:off x="2628872" y="2137039"/>
        <a:ext cx="2708544" cy="692911"/>
      </dsp:txXfrm>
    </dsp:sp>
    <dsp:sp modelId="{0D62366E-30E0-426A-89C1-DCB2C4988C43}">
      <dsp:nvSpPr>
        <dsp:cNvPr id="0" name=""/>
        <dsp:cNvSpPr/>
      </dsp:nvSpPr>
      <dsp:spPr>
        <a:xfrm>
          <a:off x="141129" y="3173818"/>
          <a:ext cx="7560677" cy="2919372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CA8D6EA-4946-49E6-8BFA-14ADC9ABF168}">
      <dsp:nvSpPr>
        <dsp:cNvPr id="0" name=""/>
        <dsp:cNvSpPr/>
      </dsp:nvSpPr>
      <dsp:spPr>
        <a:xfrm>
          <a:off x="269917" y="3296167"/>
          <a:ext cx="7560677" cy="2919372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/>
          </a:r>
          <a:br>
            <a:rPr lang="ru-RU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ru-RU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/>
          </a:r>
          <a:br>
            <a:rPr lang="ru-RU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организация мониторинга дошкольников</a:t>
          </a:r>
          <a:b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организация и контроль питания</a:t>
          </a:r>
          <a:b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организация и контроль физического развития</a:t>
          </a:r>
          <a:b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закаливания</a:t>
          </a:r>
          <a:b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организация профилактических мероприятий</a:t>
          </a:r>
          <a:b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организация обеспечения требований СанПиНов</a:t>
          </a:r>
          <a:b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организация </a:t>
          </a:r>
          <a:r>
            <a:rPr lang="ru-RU" sz="16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здоровьесберегающей</a:t>
          </a: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среды</a:t>
          </a:r>
          <a:b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развитие физических  качеств, двигательной активности</a:t>
          </a:r>
          <a:b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становление физической культуры детей</a:t>
          </a:r>
          <a:b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дыхательная гимнастика</a:t>
          </a:r>
          <a:b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самомассаж</a:t>
          </a:r>
          <a:b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профилактика плоскостопия и формирование правильной осанки</a:t>
          </a:r>
          <a:b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воспитание привычки к повседневной физической активности и забота о здоровье</a:t>
          </a:r>
          <a:b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/>
          </a:r>
          <a:b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endParaRPr lang="ru-RU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355422" y="3381672"/>
        <a:ext cx="7389667" cy="27483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3AF04B-AE4C-4A25-A0E3-7DC1C09F707C}">
      <dsp:nvSpPr>
        <dsp:cNvPr id="0" name=""/>
        <dsp:cNvSpPr/>
      </dsp:nvSpPr>
      <dsp:spPr>
        <a:xfrm>
          <a:off x="3855483" y="1295644"/>
          <a:ext cx="2738334" cy="5881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016"/>
              </a:lnTo>
              <a:lnTo>
                <a:pt x="1777964" y="270016"/>
              </a:lnTo>
              <a:lnTo>
                <a:pt x="1777964" y="392414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E383DA-8A0A-4768-940D-2BC69F36273B}">
      <dsp:nvSpPr>
        <dsp:cNvPr id="0" name=""/>
        <dsp:cNvSpPr/>
      </dsp:nvSpPr>
      <dsp:spPr>
        <a:xfrm>
          <a:off x="3855483" y="1295644"/>
          <a:ext cx="162765" cy="5588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016"/>
              </a:lnTo>
              <a:lnTo>
                <a:pt x="163119" y="270016"/>
              </a:lnTo>
              <a:lnTo>
                <a:pt x="163119" y="392414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E1BA28-5BDA-451D-A850-9DD51C91AE13}">
      <dsp:nvSpPr>
        <dsp:cNvPr id="0" name=""/>
        <dsp:cNvSpPr/>
      </dsp:nvSpPr>
      <dsp:spPr>
        <a:xfrm>
          <a:off x="1471946" y="1295644"/>
          <a:ext cx="2383537" cy="588144"/>
        </a:xfrm>
        <a:custGeom>
          <a:avLst/>
          <a:gdLst/>
          <a:ahLst/>
          <a:cxnLst/>
          <a:rect l="0" t="0" r="0" b="0"/>
          <a:pathLst>
            <a:path>
              <a:moveTo>
                <a:pt x="1451724" y="0"/>
              </a:moveTo>
              <a:lnTo>
                <a:pt x="1451724" y="270016"/>
              </a:lnTo>
              <a:lnTo>
                <a:pt x="0" y="270016"/>
              </a:lnTo>
              <a:lnTo>
                <a:pt x="0" y="392414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1A0B3C-E348-4C03-B3DA-A130F47B4495}">
      <dsp:nvSpPr>
        <dsp:cNvPr id="0" name=""/>
        <dsp:cNvSpPr/>
      </dsp:nvSpPr>
      <dsp:spPr>
        <a:xfrm>
          <a:off x="1425099" y="6913"/>
          <a:ext cx="4860768" cy="1288730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40DC3E-FDA9-4B47-AB65-1A08A3FC8ECD}">
      <dsp:nvSpPr>
        <dsp:cNvPr id="0" name=""/>
        <dsp:cNvSpPr/>
      </dsp:nvSpPr>
      <dsp:spPr>
        <a:xfrm>
          <a:off x="1650599" y="221138"/>
          <a:ext cx="4860768" cy="1288730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Здоровьесберегающие технологии в МБДОУ</a:t>
          </a:r>
        </a:p>
      </dsp:txBody>
      <dsp:txXfrm>
        <a:off x="1688345" y="258884"/>
        <a:ext cx="4785276" cy="1213238"/>
      </dsp:txXfrm>
    </dsp:sp>
    <dsp:sp modelId="{12FAA944-1576-4D4A-A9EC-D7A2EE9B662C}">
      <dsp:nvSpPr>
        <dsp:cNvPr id="0" name=""/>
        <dsp:cNvSpPr/>
      </dsp:nvSpPr>
      <dsp:spPr>
        <a:xfrm>
          <a:off x="457197" y="1883789"/>
          <a:ext cx="2029497" cy="349337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D1534A-9C28-4A5A-92E4-AEC87BCD737A}">
      <dsp:nvSpPr>
        <dsp:cNvPr id="0" name=""/>
        <dsp:cNvSpPr/>
      </dsp:nvSpPr>
      <dsp:spPr>
        <a:xfrm>
          <a:off x="682697" y="2098013"/>
          <a:ext cx="2029497" cy="349337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FF0000"/>
              </a:solidFill>
              <a:latin typeface="Calibri"/>
              <a:ea typeface="+mn-ea"/>
              <a:cs typeface="+mn-cs"/>
            </a:rPr>
            <a:t>Сохранения и стимулирования здоровья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Стретчинг</a:t>
          </a:r>
          <a:endParaRPr lang="ru-RU" sz="1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динамические паузы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подвижные и спортивные игры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релаксация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виды гимнастик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742139" y="2157455"/>
        <a:ext cx="1910613" cy="3374491"/>
      </dsp:txXfrm>
    </dsp:sp>
    <dsp:sp modelId="{F5585712-4EBD-4537-BE84-5C76451DA5DB}">
      <dsp:nvSpPr>
        <dsp:cNvPr id="0" name=""/>
        <dsp:cNvSpPr/>
      </dsp:nvSpPr>
      <dsp:spPr>
        <a:xfrm>
          <a:off x="2923061" y="1854521"/>
          <a:ext cx="2190375" cy="3546664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EADE52-477E-45A9-83B1-EE7296BF12D9}">
      <dsp:nvSpPr>
        <dsp:cNvPr id="0" name=""/>
        <dsp:cNvSpPr/>
      </dsp:nvSpPr>
      <dsp:spPr>
        <a:xfrm>
          <a:off x="3148561" y="2068746"/>
          <a:ext cx="2190375" cy="3546664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FF0000"/>
              </a:solidFill>
              <a:latin typeface="Calibri"/>
              <a:ea typeface="+mn-ea"/>
              <a:cs typeface="+mn-cs"/>
            </a:rPr>
            <a:t>Обучения ЗОЖ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Физкультурные занятия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проблемно-игровые занятия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коммуникативные игры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самомассаж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3212715" y="2132900"/>
        <a:ext cx="2062067" cy="3418356"/>
      </dsp:txXfrm>
    </dsp:sp>
    <dsp:sp modelId="{92A6F592-A693-451C-980E-155B112F8C22}">
      <dsp:nvSpPr>
        <dsp:cNvPr id="0" name=""/>
        <dsp:cNvSpPr/>
      </dsp:nvSpPr>
      <dsp:spPr>
        <a:xfrm>
          <a:off x="5579069" y="1883789"/>
          <a:ext cx="2029497" cy="3454120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5D8801-8E0A-4808-954A-CFD0A8D0B9ED}">
      <dsp:nvSpPr>
        <dsp:cNvPr id="0" name=""/>
        <dsp:cNvSpPr/>
      </dsp:nvSpPr>
      <dsp:spPr>
        <a:xfrm>
          <a:off x="5804569" y="2098013"/>
          <a:ext cx="2029497" cy="3454120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>
              <a:solidFill>
                <a:srgbClr val="FF0000"/>
              </a:solidFill>
              <a:latin typeface="Calibri"/>
              <a:ea typeface="+mn-ea"/>
              <a:cs typeface="+mn-cs"/>
            </a:rPr>
            <a:t>Коррекционные технологии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Арт-терапия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технологии музыкального воздействия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психогимнастика</a:t>
          </a:r>
          <a:endParaRPr lang="ru-RU" sz="19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фонетическая ритмика</a:t>
          </a:r>
        </a:p>
      </dsp:txBody>
      <dsp:txXfrm>
        <a:off x="5864011" y="2157455"/>
        <a:ext cx="1910613" cy="33352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D678BB-C46A-4F2D-A92E-003762E43CAA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BB750E-8244-4D57-8896-757B09CB1D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D678BB-C46A-4F2D-A92E-003762E43CAA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BB750E-8244-4D57-8896-757B09CB1D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57D06C-3896-410F-BE95-5BFE3D4899D8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24B1E-70BA-4ECA-930C-E27DCF7F66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865BB-3BBB-4C92-B276-78E81425E413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B0097-F1DB-446A-A559-0BC138DDAC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6A8DA-E793-42E0-B759-AF73ABD20610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6584A-603B-44B1-95BA-D24EB622A1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68085-3177-4067-986F-8B71BB313141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EFB8A-9E1C-4D19-8BF4-41FC57CA5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420DA4-35CC-4531-A0E4-D56504751CB1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49516-935B-488E-BDEF-F9D86E53B0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5C65A-FEDA-4BE0-B3E6-9443C80A2B2D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DAC26-4346-4A6D-BDD4-10B9A1D3B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E5481-1C7D-473A-93C7-9664A36FCF64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10D21-77CA-45E3-993E-BF0B5194F1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43000" y="2971800"/>
            <a:ext cx="3352800" cy="3154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971800"/>
            <a:ext cx="3352800" cy="3154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DFC00-8BF7-4645-A7CD-041E358B9EBD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BC4B16-DCB2-48ED-AD9F-70B65F8253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8AEB1-C73B-493D-81D7-FF97A99FE5CA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B2054-1A46-4528-B4A6-B16E80133A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034A5-E2A7-4A85-BCFA-B97C736A3C15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41470C-54D8-4D37-ADAC-002E79725D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D678BB-C46A-4F2D-A92E-003762E43CAA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BB750E-8244-4D57-8896-757B09CB1D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160120-9492-499A-8FC7-62C6C6B61127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64B08-8546-46B3-909F-53DCE6A4B0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5F802-033B-40EA-88C4-E6A4017F4281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E2F91E-12EE-44EA-A893-3E30B6BE87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4E257-BF56-4BFD-ABCF-BCFB5ABEB97E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89E2D-0053-4876-9D93-A32A7F4E2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9A9D1-D201-494B-920F-CB00F6AD8211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79808-4F90-43D9-B63C-5F33C47B0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676400"/>
            <a:ext cx="2057400" cy="4449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76400"/>
            <a:ext cx="6019800" cy="4449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8F7F9-B562-4BD1-A085-2987FD161383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C097A-7AD7-4A04-BF5B-2CDE909118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0156D-9C10-4BB0-A375-D47137D5B567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AC7F3-9118-4C76-8E56-760D1CD42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66EF4-215A-4186-9CD9-D0D019970A08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BD525-0F44-49B6-945F-BCDE0EB727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0B133-50DE-4C36-B3D7-3DDB876F6122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302B2-851A-41F4-A094-49BBDFF8D2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19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C824D-9773-48BA-9272-D60CA2E3F044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9684F-71A7-4191-9D75-15B5BE97A2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AAE79-4511-4DEC-B3D8-9E3BFC1F72EC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D88B2-5A25-403D-A572-07FDC57B73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D678BB-C46A-4F2D-A92E-003762E43CAA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BB750E-8244-4D57-8896-757B09CB1D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46B3A-A475-436B-A819-37BBF09933A8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B846C-E7AC-4772-BFCB-9C8C25DD2E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36BAC-EB6F-4C4E-88B8-5A62C83D5DE7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36DF3-19D6-46EC-9213-FBB844946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0423D-E8B5-4733-8C41-13CAC6C08BE6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6B51A-3675-4A7B-B9DD-96E5DE4390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D8863-AE45-4AA3-AFA6-36CFFDE1FC80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6A324-5C58-4900-BA15-B7166D1377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128EF-CEB9-47E2-8651-D1C556C42FB2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4196D-4A5D-410E-A87C-180AEAB9E9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342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A9E5D-84F4-4851-B4A7-BE1FC36B38C4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2B150-3FB7-48C1-AA7B-5A3310611C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B2408-C2D8-4F01-9DCD-0C8EBB45FE77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1EE73-817B-4B28-84F1-E461ECD3A9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7A2F9-9BA5-457D-BA22-1B0CABEB8DF8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46C32-4C5C-4BF1-BE98-CF4FB7F72A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29B4D-51D8-41D1-B024-2BBD14BE364A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682E5-2130-46C1-B393-2BB678E7D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00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10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6B951-879F-41F0-89BA-4C6A8EF39BE3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2E8BB-FB7E-4CC4-93A8-5FCB4A5221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D678BB-C46A-4F2D-A92E-003762E43CAA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BB750E-8244-4D57-8896-757B09CB1D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F0B12-65CF-48C7-B1E9-BA2C08C1D9B3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D8C5E-712D-4A9D-BF25-2575C46FBB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27B27-3200-4892-AA06-70AA2FFAA8F4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E63AD-7FFF-4DF3-8543-B9A6F4EF88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E796B-14B6-4D19-A250-087878997957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7CA8F-3C34-42ED-89B1-FC76EC450F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448CF-D618-433C-AC3B-79C3A09B2505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7C50B-7F1B-48DF-A44A-F13FB2839C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FFE76-C5A2-426F-BF18-C79AD9177398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5351F-2302-4424-B949-B2DB9E2D0E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BD920-7911-42B8-8995-485B5CE823DD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4D5EC-DD55-4194-8C3E-E8DE90A3D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152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682D0-F708-454D-B9DF-71E892202A56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64D4FB-A339-4FDA-ABDA-072ECE3D12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64F0C-3702-4EA4-8996-331FA2F88FB0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E38DB-6998-489B-860B-0D3D7C970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B5F3B-59B4-4E66-82D4-DFCE55633706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53948-0F21-4FC1-8299-AF1BF2FCD3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12D8B-E015-42ED-8EFD-30C7FA4E2AA7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0E296-95EC-4D29-BE17-8F9A41905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D678BB-C46A-4F2D-A92E-003762E43CAA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BB750E-8244-4D57-8896-757B09CB1D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524000" y="2941638"/>
            <a:ext cx="3505200" cy="3078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81600" y="2941638"/>
            <a:ext cx="3505200" cy="3078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559B1-A226-480F-B7C5-D942E20C6384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19181-9982-4B90-A6B6-3DFEA02A96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71A80-3B1B-4B99-8E9C-D4368B945BF0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4BCC8-B630-4363-B179-8BC83241F1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DF8F7-8C64-48F7-906D-95CB9878D48D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FD41A-B4C5-40BC-91BB-A7DE3B0A73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709B9-E3CE-466E-9FD0-437217F9E3B5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00A85-3907-4B18-9471-B0AEA5C4B5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C9292-F7FF-41B9-8C32-CC009A4D512B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F7320-DBAB-4527-ADF0-2B3E6AF58B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525C43-C4B0-4E6F-871C-56AA9A8EC625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B51F1-4DD4-4744-9FCE-D38508AD9F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20CDD-A471-4BD8-BCC3-E822EC412F3E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D0894-0F16-4DF3-88B8-55ED92C65E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62800" y="1905000"/>
            <a:ext cx="2057400" cy="4114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90600" y="1905000"/>
            <a:ext cx="6019800" cy="4114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395E8-90C9-46D9-BEE5-A0A75BEB480E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7AA00-1628-4182-A2DC-CF0C57648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111A4-2429-48A3-9D3A-C31E2FEFCE0D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6E8AD-585C-4C72-9405-58CD4DC3A6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AE4F0-66BD-4D0D-96BB-A85F68BE9289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33F55-2FED-49E7-8AF2-5F6DD0CF44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D678BB-C46A-4F2D-A92E-003762E43CAA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BB750E-8244-4D57-8896-757B09CB1D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E57E0-3BC4-4ABB-B09A-327898F82995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23245-15EF-4748-A796-A94BFE47EA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19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D6975-8A1E-4D48-8188-89D5E3773739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1D25C-74E9-4778-A37E-4302946D6D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90133-5D14-4EE9-9FB2-10C74490598B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D70D6B-7D3E-4823-93C7-F8184379D3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D9974-2335-4E07-A580-B1317482B3B2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F1BDD-0491-413E-8AC2-9DCAC7D0E5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094AB-6EB9-479C-A9D2-935FDE4089EB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958B5-8699-4820-BD58-C68B1F2AA4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48694-46C8-41FB-8E94-F117F396DA1F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7FE16-7107-40D2-ABA0-1E52ED6C1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A7A07-2032-4AEF-91CE-292CFFAFF928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99835-047E-44EF-85BE-ED21C94C9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1ABFB-2B7A-4F4E-9618-13C7C95EB255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23F6D-4AEF-4FFA-AFBB-7F0BA87B9D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342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CC577-076E-4137-836C-E8525FFF8BF1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D82D0-177D-48C6-AB94-582F30FBF2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106BA-96AB-4797-92CA-0A509C8BF517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ED2AE-6490-4685-A717-97F043F737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D3082-7C15-48FD-86F4-02A263B5B569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22C7B-5232-40CF-8EC5-D8DC0B9C1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1D5DEB-2ADD-4E98-8668-22493ECA3AA0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9E311-85BC-4F57-B6B3-888D388A9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76F12-410B-41D9-B8F5-057A32BB749A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F2C21-6221-4BA0-BAEC-E927267896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00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10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F1505-D2D6-4A2A-90E1-CAADACA664CA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CF877-18ED-44B6-9FF7-B9E652CB8C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73325-89C1-4355-B0CA-69A2F811FB2C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AE7AB-02EF-45B7-8D36-51F696B16B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8AF92-9DBE-4B28-BFFF-79E061AB2C36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F36C2-1CA1-401E-8FB0-41237A40CB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10A62-8EA5-4E5C-8905-45C994AA6730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610E0-A627-4D41-B22F-87A8BB0EE9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EA6AE-46FB-4997-9069-9AC4A424CA4C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6860F-33DA-4444-A684-FF92A7567A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FA9C1-F58A-415C-BE61-5FF105BAEA8E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A6430-392F-4597-A77F-EDA3A8E3B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E51C2-251E-4B72-B2C9-7AB5897338E0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C50D7-3693-453C-80B4-B38DC365CB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152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F060E-74D4-4641-BB27-1DBF5280C797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AC424-C0A2-4EB7-AAD0-C4F3526B23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27E89-0913-4278-81FD-49E037BE058D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46CF4-29AC-47D7-99CC-62D9390075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6EF129-47A6-439C-9A89-1C3D23C5F021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A7D20-50BC-4CB6-AD01-EE6B22C943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DA328-A5A2-4E62-BAE3-6A5AC96EC72A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440A2-0182-4E07-927C-4DF93974F4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F70A8-1586-4D2B-AF05-4BA5B691F06A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3BE49-A5E9-4760-98DB-AB4ADF1977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524000" y="2941638"/>
            <a:ext cx="3505200" cy="3078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81600" y="2941638"/>
            <a:ext cx="3505200" cy="3078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7CDDD-A24C-4075-AC25-9F1CB9FB6825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4960A-2295-4F5B-A628-CFFBE4502C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3B6CD-A935-4247-8CE1-4DBEB0F09C3D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84F1B-C159-44A3-82B1-0F985EFA3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C5BD7-F0BC-45FC-9A6B-18688D8367F4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BF2F4-DC26-4523-8020-0D497AAEA2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EFEB2-53F6-412B-AC1A-F29541BFBD96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B5D50-2BA3-499F-9590-BF582A2D1C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810F1-976C-427D-8FA9-9D9AC0DF8653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56435-F041-492B-8795-26AF49FC39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5C48D2-A69C-46AD-8188-D6408D437E36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EF8E4-C74F-428D-A4E4-F15D3D7A7C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FEA04-B967-48D2-B811-C5BD4FF4D9DB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B4373-F957-48C8-B76C-4E5B762927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635FA-8F95-4B3D-B642-A40FDCB48F03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23468-E5DB-42D4-B03A-828539341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62800" y="1905000"/>
            <a:ext cx="2057400" cy="4114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90600" y="1905000"/>
            <a:ext cx="6019800" cy="4114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F84B8-FA5A-4163-92AA-063CAEE20DFB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C6E5F-4266-4D0C-9D21-73DD216A20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92FA4-ECB0-46FF-B198-A984B34C70BA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BE504-4B08-49D2-BCB7-DC72ECF0F5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5B776-5CB7-4332-8DDB-182B4E0FC448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E2C09-3547-47E9-99E5-DADDAFB663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6A5EC-2694-4E3F-A3FD-D7BC40818A9E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1F921-256C-4D2B-BEDE-6393464FF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19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B7ECD-4290-4E38-AF33-D3768EEA6A78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D2AD9-8899-4BA5-B739-977419779E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E894B-0BF1-4DDB-95CD-C7FFEC9F72A1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A8D9E-D4AD-45C6-B367-94E8472ED0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54169-EDDF-44B8-A1FA-8CE1677A3173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758A8-978B-427B-AB33-1C1105A143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81C2C-E03E-4EF5-A838-FC7E0FC03FCB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9C7440-2037-4009-845B-156596C52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6AB35-545B-4E7B-A035-A245D4D8A683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1106B-F54B-4B38-A1D8-FB3D1D532D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807DD-83E7-495E-9066-F7FF549BB795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7C33A-856F-4432-B743-911D377420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03F41-E373-41F9-BD29-5F47D8E32E01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148BC-0256-48F7-BF94-AA6632088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0072B-4BBC-4A02-9EF8-1B9E5685325C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C96C0-5B93-464A-AC56-66B82A7A50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342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B7289-577D-4A45-9123-441F7B754A03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D6AF8-E997-4C6C-9A46-06FB2DE855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59706-AD53-410E-89D3-BC740957539A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B5BF4-E568-4AC7-9B39-AFEC679C1F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D1BE3-68D2-49B3-8D50-59B87BE8982C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A0A50-40A9-4E87-B674-5D79C7F36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FCD94-44BD-48E3-8E7C-E6F1CC3DBC1C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9EFBA-9259-435B-B327-33CC0716ED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00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10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1B444-98C6-4653-A77E-481F263FDF50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F7028-8E27-4928-9A2E-D49EA8A931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1752E-A865-4572-9B8B-8C74ED07F039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1DCB2-E44B-4753-9782-87F8558C0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0BEE8-2CE3-4A9B-97B5-45083C4FD8F4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FB79C-BFBE-4782-9B31-63D7EC8CBF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A80E86-A8D1-4BCF-9194-69DD66EECD23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34007-881D-4FE8-ABC7-9E7C8210A1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79DCC9-01EB-4110-A5BA-69D3D2A0B899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C4FBE-9A6A-44AB-AD67-65B0855ADA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D678BB-C46A-4F2D-A92E-003762E43CAA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BB750E-8244-4D57-8896-757B09CB1D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C0470-022B-4995-99BD-E6C476CA615F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D139F-D355-47BB-BA7D-7E9016AF95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518D5-A3BA-47B2-B014-8B78E8EA51BD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BD37C-7F2F-4B87-B575-C0CE86D111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3B4DA-73B8-4BAB-9C18-9AE5D6502351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E9708-6DD9-4B11-B314-81063002C2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152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06575A-4719-4182-AB25-D828021C5DC8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930B73-4782-471D-A2DF-34C9ED0546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4D2D72-0DF3-40C8-9619-6787AC6BB8D9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36FC05-C4BB-45E0-B223-FE93B5484B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FF853-EFF2-4A69-836D-F39BC42F1D7E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7BA18-51DF-4151-8740-8A282E8874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0E674-4B60-4B99-88A0-479745E5922A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ACCBE-AB3B-4477-B9EC-611512D015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524000" y="2941638"/>
            <a:ext cx="3505200" cy="3078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81600" y="2941638"/>
            <a:ext cx="3505200" cy="3078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86635-41C1-456D-9B50-8572EFA1D260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A60657-581C-4500-9CA7-87F26DC0DC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120CE-DC5A-46C0-BB7F-9DD8074EA6D1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54629-A3FC-4B54-92F7-21BF1E537D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96DDF-2C39-45C5-8D6D-5A56CA3432D9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D202C-0472-4AD8-98C7-F32D2E5267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BB34E-22C9-42A2-B897-2A3515248502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56AFE-F29F-4BF7-975C-017FD9B95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883B9-7CF8-4CDF-AE18-D9E8FF2FA50A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4EB53-FE54-44D7-9A2C-9036ABCCBC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60B8E-0486-461D-BA41-21049E74BF25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DF0C5-EA9D-49EE-9A41-DF2474A0A3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F0BF0-CE61-4F3A-940D-191B8999AA42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B3BB9-7592-47CE-89DD-6617778D4C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EFDCA-A9C0-4294-8AB1-A1D845379815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4AC6B-19FE-475F-8A37-518E48BEBC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62800" y="1905000"/>
            <a:ext cx="2057400" cy="4114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90600" y="1905000"/>
            <a:ext cx="6019800" cy="4114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3C2D9-6153-4E0E-885E-037C7809B2EC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E7A39-A269-4B74-82E1-886F47C3F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C345D-8FCC-4707-9AEE-2197556BA805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28D83-1E78-4142-B3FF-23F9933337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7C86C-136F-463B-9609-219232B1940B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05359-D54D-48EF-A2A0-D8B433989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AE3B4-264A-479D-945E-54F26F5C7AC7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27390-6D89-4076-9445-1B316E8E4B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1D34F-D896-4026-83D4-E6CDA99A0C72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833E6-C360-4F42-A4C0-2C051F7D75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13095-EEBE-4B80-B1B1-43B421E19EE1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F9F6D-41B2-46A3-B4FF-1EA65594C8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E2198-760C-4428-8CBE-65CE2A74AEA4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15AC6-AE0F-4BD9-A9E7-E58D27298D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4C21B-76D3-4585-9552-B4DCEB615CD8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1F42D-4666-4D67-A905-6BF38139B1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9122D-569D-496A-BFD1-CF13ECC8B3D8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434A5-C4A6-4007-8D00-0DE763B8DC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107EE-A53F-49BE-B535-636ABABA8D62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4BCF0-453A-466F-87E4-98BDBB7F89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E1D0FC-0B70-4A8E-8C63-767B5D8FFCEE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C7980-A691-437B-A266-F803D155CD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DD2615-7380-456D-AD95-1B075F0047B3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09273-3025-4CB4-81AD-04D89F67BC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64BDF-B90D-4EBC-9370-0B8B87FF6B46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4A716-5F56-4908-8405-04608B4AFC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FB4D8-3710-43F7-B41D-3093ED0BF318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E3D77-8E19-40F4-9A7A-E67421FFC0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95280-2B2A-453B-B962-98BF5EBE62C5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887F6-A261-4501-8C89-4636A633F9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8FAB1-17B5-4C77-A935-DDA97B78E178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F15F1-3D30-4E31-AA28-E5B6581FF0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ABFBA8-340A-4028-AD0A-435736E11990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75CD4-6531-426F-BD65-1AD0D0CB14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2C2C24-14DC-4049-903F-5994C228D804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7CD25-0A6A-4A88-BCE4-AFDA5E27B2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E2121-5C57-4F43-89BA-4B1D75B59FCE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6CCBF-9147-43DE-9F84-5D5309E992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21B8E-9B8E-4B58-913A-EB0AA8DDBBAF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2B313-70EF-487D-8360-DE361D8A66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A5F07-9A2A-4B0F-BEC5-6F0E272E23B1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B35B5-9264-4782-9264-1244AD4960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11308-915A-48F1-97BA-9F99F8290F97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6B8C2-C65A-4713-93E0-48E923A00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284AE2-A2CE-40C5-A901-12B094F83891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D9A23-E48B-49CB-BF0F-4EE32A7545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66B33-D5D5-4E21-B84F-6D1E864BC172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99B4C-F0ED-4C27-9D7F-F39A1865E2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5DC92-39F6-434D-9023-DC8F860ECCD3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4D1CC-90C6-42C1-9370-76D83F946A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9B1D6-3939-4630-8462-0E36744BF1ED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27CD5-D20A-4A7F-9A63-F40AA64D9E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9F605-9ED2-4E3B-A7AB-993DF381593F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EE519-12B8-4F4B-8611-E133173BB4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AFDDF-CDD4-4932-93CD-33BB49E99933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9EFE2-1AC8-48D3-874A-EC899FCF64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3322638"/>
            <a:ext cx="4038600" cy="3001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322638"/>
            <a:ext cx="4038600" cy="3001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E4A4F3-852B-4C0F-AB0E-DE5B7F7BF788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6EF1C-3819-4E55-960B-491B0729B6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FA9B9-2683-4039-A3CD-0F1F8932C621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44572-6550-419A-BE28-2094E3893F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0B671-3947-4631-BD7E-2A3277BFFE22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4E6FC-B811-4E3A-8B3F-DD2EFF234A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8D265-FB3F-4573-86A1-8FF23FB65FD8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3EEA0-2831-4871-9640-ACCEB511B8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9DE42-23F0-4A8D-8C89-D4E632A55031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16A7F-E3F8-4CB1-AE29-5AD6368248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A7186-0F98-4C6B-AFD0-D02C88620CBF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AF0EB-678F-47F0-88C1-3682865669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31FA7-AAEC-4977-AD28-ED0A98E28823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84D46-86D2-4B5E-A472-3770AA0CC0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2E0CC-9BAD-4C96-8DAA-818633BC2874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B0BB5-9B32-4D43-8B92-A59F45AE58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685800"/>
            <a:ext cx="20574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85800"/>
            <a:ext cx="60198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FB8DD-2FEF-469F-96FA-D042166CA7B7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705DD-080D-4EC8-8301-1DFAD80717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CEE6C-F34B-4025-8950-3BA4700FFF5E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9B83FF-EAC5-4553-B691-D8D01595A4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66727-81E5-48E2-BA35-9F74A147BE42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35A94-70AA-44EC-A90D-14387D4374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5631B-E284-41F0-8A0B-600A95C4D33A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1929C-0908-47B7-948A-B217072AF6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8FBA5-8121-4594-931E-56EC2AC495B0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25F55-57DF-456D-B66A-D8BD0F99BA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5E818-66FA-4579-B63C-DF1B11141FFA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FBDB5D-E361-4EF9-95AF-1AA3301EB2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9B8BE-D44B-490B-9829-90D10675E275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73459-5EDB-407E-8A99-083FA3210B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1F237-F34D-4087-8E2F-61D4F2079982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91910-ADFE-4FF1-8826-91203B0AF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7A6A8-F7E2-4A73-BB5F-40C8D5B1B3DE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BEC16-CB68-455D-BE3A-4BF7EA7A4C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1ECB7-7262-4005-9DE3-92CFB8FBCE56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58689-430D-4BB4-B1D9-BF69EC196A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574A7-CF1C-49AF-A3BF-AB16C0A97618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F8676-6D57-4E4A-AC5E-7DC5CF465D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3AEA6-0154-4EFD-88A6-5759B59FADAD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DA1C56-03A5-42F4-8419-FA2C932294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26C65-AE5C-4C00-B371-3B5F956C6ED5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F704C-A222-4E55-81D8-5C85B2BBB7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62C07-4612-42A2-B848-4961B659E789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05094-6769-497F-8C5B-5DE015DE5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E143A-B568-4C70-8BD0-330F714A8265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6DCC6-00FA-4B3D-AB8F-D329C3199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A98B5-B11C-4FCE-8DDA-97BD651D4ABA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BCC52-E7FE-4E79-A919-C5518BF54A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08C1F-D430-438E-B371-FCC12AA20C7D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E7FCE-B3F0-4A62-8F97-8C5B86C0F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93FA5-01C9-4230-986C-F7BA424299F0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C3D5FE-D2F6-455F-AFC0-81FB568B17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CE159-A560-4F03-B814-3117BDF3F595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99D64-F06F-4AD5-82E7-FA41ABCF95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066F0-0E40-4DCB-AEF4-F1AA8E597741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7C10F-1848-4403-BFE3-DF53763A64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32207-F8E7-4749-886B-59F5DA2E5667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880C7C-21A1-4472-A597-8B9B6AD92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DC154D-4177-41D0-9827-DEDECD5770D0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A65EB-A8E7-48DC-B351-4FB17DBD8F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5CAAC-838F-4033-8EAC-4A41061C0476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8ABD9-D598-4E6C-BEAD-A6C24D9CE6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1D3AE-EB6B-457C-B039-0008C266C5E7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DAA88-A8F0-4191-8A8A-96BABF9094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62A79-FFFD-4F33-9B9C-6BB768BE710B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6133C-2489-4D9E-951B-F6936085D3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26C21D-4282-4A99-8AF2-1DE314760E5A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288A5-0D66-467F-AC15-B2A049C70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B057B-9C7F-4C94-9DC7-6D357CC399E4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5F214-D4B4-4A64-901C-FDADFBBA52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EEDD95-75EE-4CE2-A87F-596F0F19368D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6AB5C-3A65-4A0F-B5E2-B9302414AE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0A8E2-F044-42E7-84E3-3A4985C47774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7B1C0B-C368-44DF-B6C5-CDE7FBED99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3322638"/>
            <a:ext cx="4038600" cy="3001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322638"/>
            <a:ext cx="4038600" cy="3001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8CE30-36CC-4CB8-A489-C2C40ACA0DFE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DD2B3-3886-4257-AC81-9CD682D52D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D4574-4D13-4105-824E-6AF296552DB1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A2E05-6EA1-4A8A-8C5A-867D1251A6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D68C4-16D5-4BE2-81EB-4556676DABEC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42B24-AE07-4CC2-8089-FB0D370C2A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879A9-001F-4058-AFBC-24C2A29B24F0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13443-7FD4-4A79-9AE2-1657150C23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2D37A-4BA2-49F6-B0A3-38E227EB8331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2FEC3-315C-4DF2-85C6-4214A5ED80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6EF3A-2149-4024-A899-318F57F73CA4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46865-97B1-4720-A139-A7ABE4DC96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0E6B5-A558-440C-B50F-E38C4D4B3BCD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E3F66-C7F8-47E2-8F2A-FC69B4DBE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685800"/>
            <a:ext cx="20574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85800"/>
            <a:ext cx="60198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EB06C-71E7-4A8C-9B1A-41D332246694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C4967-0BAB-4187-9C30-99B561D4C7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C81A2-3173-4121-84A5-49B224671703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3CBE6-91E8-4494-AD73-C6BED847C1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86D56-3AF3-4B51-B3FF-446BFAA57298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71AD6-BA94-412E-B234-FBFCDA3B87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3AFA5-0917-4FEA-94A2-0FBD2475489C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51A7F2-229F-4069-BEB5-8C86EA1CF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1083E-CFE0-4292-9C17-6D5D74CDE20C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61C73-D2FB-405D-9755-B234FC09FA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B6CAE-EF76-48BB-B655-577EF834CE58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18A06-3371-4E0B-AC50-D761F80215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C9CD4-73C7-4446-AD6F-099BE1B3F48C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824E1-37F5-4359-837B-67ACCEDC78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A47BF-9A81-4ECB-9E67-1D5EB5B50681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B86B0-A22F-4E10-994B-73690AD52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95594-A379-48EB-90DE-9186CD916779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9E83E-B5ED-44CE-8E7E-4CECF15D7F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D55F7-D3E7-4899-8AB4-798ADE56E649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0449E-B648-418B-9F36-CDDE0EE206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C2580-F99B-4602-BFF8-16FF11246A44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3E094-7DCE-4012-98E0-CD9117AA5D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680B91-E02B-4BC6-8B9B-4656E8216458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60489-522E-4400-A20D-8E6DD03095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F35CD-271C-4F60-9BE4-58F763D68A8A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A40B1-4E27-4DB8-BC2C-8FCEB260C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9A381-8B3E-4328-8E2D-2844545E6305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28C61-4DCF-4B2A-BA8A-9C6152CB6C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44CEF-C42F-4B57-8C5A-5E6680539673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9568D7-C614-48C6-99C6-4D4E3A622A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93CC9-4A56-4BEF-B9A3-7FACF8EFB0FC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D5F3D-1C26-41D4-9DDC-39DBF576EE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E6012-0F86-4792-86B9-0162D76B8697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FF7B5-FF6D-4CE1-BDDD-3A157F698C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74307-917B-4DE1-AA00-CDBAEF8DEA32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533FD-720F-460B-9675-41D6D002C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E211D-1ADC-4159-A756-4B44AF443AA8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DC0C5-EFB6-4B8C-9253-455C804419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DAA1B-D8F4-4CA9-BC1D-9657F3A567E7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F2D191-8497-4217-937F-4A9CEE45B2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EAFEE-E54C-4EDB-B8E7-C254391EC809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05E46-A357-405A-807E-7BD387CA39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7E4B4-7021-450F-B386-652CF34885C3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681C2-9907-44C4-A144-592C01E88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260E6-4528-41F3-AB9E-48101F6FEDDC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15147-2DE3-47DE-B411-3A6F91DF2E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D678BB-C46A-4F2D-A92E-003762E43CAA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BB750E-8244-4D57-8896-757B09CB1D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160A8-C55B-4C1E-BA58-07706945AEF8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61E1F-464B-4591-9EA3-E50FE3A4AD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CEDF6-8150-4F12-AE9F-3557C5C443E0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1E959-2EF7-4876-9A17-497775C2C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EE202-A6E5-4B77-8C45-1BE197986275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272E0-7719-4779-B5B5-1F63FE31DC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C2AD7-EC3D-4537-B01D-6C529FD6C659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74D67A-274D-4A7D-A9C8-76A213AD2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06AD9-909F-4807-B4C6-025C5807B79F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ED615-40E4-4B5B-B3CB-1ED5E5094A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A3C606-C178-4CFB-8AFE-6B57FABD8720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C7E74-B391-4759-A6E3-1585E8208B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3322638"/>
            <a:ext cx="4038600" cy="3001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322638"/>
            <a:ext cx="4038600" cy="3001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7A501-88C1-4418-A7EC-E81C5FA6ABAF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38615-497E-47A3-A9CB-F88004ADEA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2D8E8-F882-47F3-A401-18CAABB78E7D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BBBD24-3205-45B3-9272-DCF828081C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E1EDF-9BF2-41AD-839B-B12A3A15589E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7D4C1-68DE-494D-98A7-8F318A6EC1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DA471-C92C-4BC5-8C7C-9C92BEC2A439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11A8A-7DD7-49FA-9BCE-90E32AEB1E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24A66-249A-4B33-9D8C-FDD0D0707DA9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0E9B99-F3FA-453C-A231-856C15F0BC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EA1E6-190F-461D-8D33-B4A5F87B5DA3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8B0F2-ADF6-4A85-874F-D3718957B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E1CF1-0EE9-44C3-B126-4B0FA968D8F7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2F591-E1D3-49F8-8ECE-8FF02A33E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3445F-84FC-488C-94FD-BA96919D4967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57F07-9591-46CF-951D-1384200F12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685800"/>
            <a:ext cx="20574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85800"/>
            <a:ext cx="60198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AF96E-DCE4-48B7-84D5-2E0D01C5F425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31F2C-70F4-4404-8B19-3DA82ABCFB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3B36A-8E43-4435-BE77-597E78747A17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E331D-D1EB-4452-9463-3BC991EC3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E31CE-96E6-4A16-B443-157BE7B8E3E7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425C2-02E3-4381-BA10-13B7CCF532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EBF1C-59A4-475D-89DF-6B3F111F61D9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9FA97E-7A56-4F3E-B666-78FFA6BED6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037AE-B864-44A8-B09C-A597DBF2AEFF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9663D4-AE9C-4D9D-977F-F23B48A2C1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CD2A4-5750-4ECB-84C9-D01F356CBB49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95960-F9B4-48EE-A6DA-F6A736736C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8891C-FB2C-4315-BCC6-FAF022B2E691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9578A-B618-4C47-9985-EA0F20DFEB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4E628-C123-4BF2-8ACA-0D74B8646226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9125A-E600-4E9C-935F-2F6B2A1E7C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156DA-FD21-4E0C-964E-D9481A10BDCE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0F9B8-B36B-44BF-9A0E-8B30ED1BCD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2AB2C-DDCC-4F8C-A725-B0FCFAC07A29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FAD1D-6455-4D54-A464-D87EF7EA75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61B9A-B6FC-4748-AF45-C4A1C42A3987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3BC84-7277-43DC-8507-1FC1AA57C3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DE807-A69E-4AD3-8CEF-A45F8B5107BC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EB03A-C8C8-47AE-815D-E2493B2778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6F674-4E88-4E2A-ACC0-3D286D19E8AB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48A98-5486-4F08-A212-649F7D514B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37DDE-4DA9-4DCE-A8DD-0016B7B003DA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73783-B49D-4865-9413-6956AFED82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C1023-1B75-498E-AD96-9BEF280BC0E7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0D73A-68ED-4C12-A8E4-C8BE45C24B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DB1BD6-5B9D-402A-BE7A-439DFFD2432D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12728-87BE-4006-B6F6-B1A6E07862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C0FCB-4D75-48E6-9746-676E0739B10B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8629A-DEC9-48AC-96B7-D88AE4565E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821BD-5714-4E70-ADEB-D957A4F33111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2D11FA-CA90-4C97-87B8-0796D9EF53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9749A-C3EA-4832-940F-8054C9AAF76B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E3650-97E1-4999-944E-DB8D986A15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661F02-718C-45D2-857C-0E20BCBA5417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924B0F-2FE4-46CA-80D5-DEED45F650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6B898-3B81-4A24-BF56-F7CDE06CE355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1BB51-9F61-439E-BB4B-646C2CE807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3BED5-B985-4CE4-AD0B-BDC2EFF67AE0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12286-A5F3-4B33-938C-8C581E0AC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9044E-385B-453A-B6A6-85EDE4472576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59A2C-FE37-408C-A7FF-2301336011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57B7C-194A-43AF-9D7E-37E22DA6A16D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183AB-A5CD-4E35-86DC-3D743947C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EEE51-0812-46EC-B84C-E5E2E6888850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DA89F-C73C-4398-8F8A-0267D95E6E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85650-821A-4286-B803-85142ADC6AF7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11AE2-DE57-4394-ACA2-EF54500FD6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AE244-624E-4595-A4B8-B8033BC15B21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10F75-127B-4044-B5F2-72CCCE4A67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0D1F0-CC51-4E72-B2C6-CF8CB9B47198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F4243-5253-4528-9C07-76DC6346A6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3352800"/>
            <a:ext cx="4038600" cy="2773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352800"/>
            <a:ext cx="4038600" cy="2773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13334-D141-4D46-AE9C-1159BF6C539E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50A3A-EB3B-4297-8421-0515430D7D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E5FEA-D394-423F-BC42-AB36C653901E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D86CD-1901-4C8F-A71C-3A6BE6EB52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E3542-1591-4728-ADAA-A8F2A99CDAC5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F9142-7D41-45EA-89B3-637E5E7952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8CC90-E884-4A6B-A1A6-65AFA6AE954A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5D2B8-11BE-462F-AAD5-41CD53EA44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9E98F-A45C-475A-A177-564D40F3F5DF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0937A0-20CE-41D9-B2B4-315D1BA2A5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871D4-BD40-40A3-BA03-D7ADE34EA868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1B654-C1DB-49E8-98EE-935400729E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0CF8E-F7DE-489C-BF86-5E4C898E02C0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BCBE3-3BE0-49FF-A9BE-91428E64E2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5779A-1C73-4F5E-90E5-4F839CDA99E3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8F663-1AAB-4401-8B3C-85DE6FF164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133600"/>
            <a:ext cx="2057400" cy="3992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133600"/>
            <a:ext cx="6019800" cy="39925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CE81F-75CC-48D4-AEDF-5D36920CE5A4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BD5BA-A56D-4E9A-8000-7EF03BE3EB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00C50-B1C3-4ED8-B64A-83DB48FCFCCE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51756-CF5B-4890-8422-B823B768B8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D74E0-B42D-4098-8B86-FBE681F23136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18116-DB7E-45B5-86B4-D5B4137C6E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D5252-9937-4AEB-9DB8-E02243236AD6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3898A-256B-4617-A899-561B56EF2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488FA-06B4-4179-AE78-E83EF8BA234D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0CF5F-ECC9-4F35-A84C-CA1AA93F43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0A21A-5EDA-4014-B7D0-816006EEFAEA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FD705-B4AC-4E9E-9337-7101C433E1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8AD0C-B33A-4CCA-B45D-1F2535AFE00F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EB3DB-8245-4C94-978A-A7C0310BED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05939-CD03-4345-87A3-9A052D06C87D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F930A3-E7EF-4544-B5B0-2B0B0F800D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D7605-6692-4964-A88E-FE4F5EAD5876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CE89C-37D5-494B-89D2-04A2B56119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CD6CD-A088-4C8B-A20D-5947A345B52C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75B76-2E53-485D-8A36-3C13E33A1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23814-A220-4C99-918B-CD33C1A929CB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662B6-C976-4E9B-9CD4-0E2E7C7008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F5012-E2E9-4355-9BCB-B4064B12CA48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5198F-FA1C-4FD2-936B-222FFD0351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3FC0F-0528-451E-8B58-030D25B2BFC0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4C561-E9B1-4D23-98DC-4ED40A7A20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50F81-C64E-4036-B473-1870EA633E4A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51307-B5E2-4F69-B6C0-8921B42089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588DB-17E1-44D8-8A3A-83091F24539B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F1150-B8B4-4A48-A8BD-47C3739755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D898B-FDF9-44EB-A3E9-8CA1EC847986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CF379-53C7-47C5-89D9-31D6163DBF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BB40A-0640-491F-99ED-D2CB5A8EFD3C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0E369-2B21-43C8-9997-30F1CAC65E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1D360-A623-4289-8F44-3F691C8B0E12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2E61B2-E5DC-4310-AF75-9EFD73D6DA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FD8B7-3009-4BF4-9431-4F556F7F4982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B8261-11E5-4B00-9ACA-A92922E922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3AB24-BEFF-4BFE-BC95-C0DAEC624028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C3474-0E87-4F1B-99E9-9333833AA7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B90C3-3DD8-45A3-AA4D-BA6E70B5C2C5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68637-F4D2-4532-8885-EDE5893A2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CDC35-CF00-4ED1-AB17-93F87AA7D7E6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9D3AD-ACCB-4F31-BC32-D955F23FB9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75F510-DE5C-4760-9356-8B3B9C732B87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E64D9-302B-47CE-AE3C-B45B1696A0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81651-E243-45C4-AB87-FED8ECD98524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4685D-63AA-4004-BC5C-A9F6ABD5F5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36BBE-F1C0-406D-B3F3-D7D6361B88BF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91867-13C2-4E11-BAC4-745CB37F0D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79B4D-C221-4903-96BC-AFA051CB0BF3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71653-B324-47CC-881F-E29E7C4E33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CEB2D-C0CC-4DA9-9CE1-03E561BC42F7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4A056-AAE2-49D1-89F1-96F381FDD8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7DEF0-39B2-4D8B-974F-8D27D3AC79BC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64842-0028-4BB1-A93B-94D8AD994F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FA9F4-1041-4B8A-B39C-3B1982267FA3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3F0CC-EF90-4CC0-9818-5533BA51D2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3352800"/>
            <a:ext cx="4038600" cy="2773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352800"/>
            <a:ext cx="4038600" cy="2773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DF5E4-FB1D-46EA-AE43-7E3188B76B22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7F866-1C5F-48EC-854E-431FFEC34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54AC5-2C3D-467C-B552-66194EF14100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54079-4EDD-4055-81E6-A133C0B67D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52B21-2A57-41B8-8815-3024D60E01B2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5A1C41-2AE6-472A-8D1D-223FA1A136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B95FB1-C2BA-4DE4-9046-46B66EB5A66E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54D5B2-C71F-4C92-A3E3-93F89D215C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78CE0-2267-496C-9A90-8F6C27E8A537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E6D12-227E-4538-8A82-BCD863F0C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4278A-754C-415F-B647-CB02054B8043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83864-548E-4E0E-A5D6-0CC26D00AC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87A71-771A-4E37-8E8D-381A1F4323EB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16F3A-BB85-4796-9089-6A7F58C074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133600"/>
            <a:ext cx="2057400" cy="3992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133600"/>
            <a:ext cx="6019800" cy="39925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AD1A9-683E-435B-B94F-C6E356852AFB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07518-43A6-4113-BB6A-7E34B1CBC2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25B7C-2E44-4672-B2A3-7AF6AE24A9EA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C1A95-23D6-407B-A5AF-65C55FA3F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BC1A4-AA61-4F5B-BB9B-D4DE7E4EF986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E4464-6DE7-4BCE-9562-32FCA59CC0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4155E-3EA4-46D1-A5EC-412103585523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E78E7-D301-433E-B403-7F450C8660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3E4E0-178D-4684-9822-E8919DABBFB7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23C7F-F1A2-4DDD-9246-76F232DA0A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9E6577-2F2C-4D26-A7EF-28A6BD6016B2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F0D60-0BE8-46FC-B59B-42954E8B8B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1D85A-D3A6-43CA-A1B1-12D2C128D0E4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98372-FC5D-471C-BE43-FF3E3B517B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95D2C-1434-4DA9-B9F6-BD4CC5680BDA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062D5-1D6C-4B11-8722-02C9FF5AC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2F31C-2C16-45CE-9C30-BA35B0460B89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0CF7E-0AC6-42C3-A771-7B054C1F6A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C7ABE-203A-4634-A3C4-B3A83593780F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9CC34-71D7-4902-B962-941A81D924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282B3-B6D8-4697-8571-15E59C0EC86F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0E54DA-7343-4E6B-B407-B87F9BEAD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2B9385-5A23-444E-AB6F-CDCA7DDF8DCF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A4629-1CA2-4624-88ED-7BED5CFD1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3957D-1980-4276-BE67-D8A6848B6B3E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AD37-CC37-4BAA-9974-2293BE3E2C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25E71-00EA-4464-A14D-457DFB6E47E7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B4437-36BD-4BA4-9A45-F8322EBDC6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A0968-E615-46B4-9EA9-A4C0806D5883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504A8-E2B4-4D41-882C-4AD7410D3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73B61-E53F-404A-8DCB-27D5C83DCB1F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046B0-C8BE-4ADB-85E6-DF9B3D2C66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9AD3D-A834-49F4-A18E-06DBF48E3A46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7E828-764A-48B2-BA16-418F5CFA34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98A7D-E8A4-4EDD-B489-29309C0FEACE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2B50D-5194-491A-A3E8-91F670699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7E853-7B4B-4044-A0DB-206E0F0691E0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C27DC-0AC7-4CB9-A0AD-630F12C46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99679-4D1C-42FC-9E56-44DAF2FBE96A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7D1E2-942C-4975-B67B-A74055327D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8F6D2-194C-453D-AB0A-FFEF5939C9DF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DB870-23DE-4428-A6DD-293ABED120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7D6C1-908D-452A-9270-C12AB800260A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182C7-6E25-482E-88F5-94C587B0EE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37E9D-6A10-4BD2-9374-5E7E262D0B5E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50B51-0B12-4DB5-8ED0-657924BCDE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2A233-435E-46CE-8F57-246D7AFCC092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5380F-E411-4E17-92B7-FFDB4856FB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D678BB-C46A-4F2D-A92E-003762E43CAA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BB750E-8244-4D57-8896-757B09CB1D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6F294-5B23-442A-B63C-FB5F791C8ADD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17D2B-83EA-4B1E-947C-995E740B57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6DCBA-D2F2-4A8B-909E-A04674AE2178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1F5D9-96E7-442A-ACD0-071D6C0F9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F2838-33DD-4EC3-BED8-A81C055D320B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4AE22-FD0E-46C1-9BF2-09D829D369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5FADF-3552-4E58-9E49-385AD8AE746D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7BA14-3C5D-4488-8D94-D15B3873E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35938-9F78-4EF0-88D2-2EA58F4DBDCF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AED7E-F4AD-4D4D-B05B-71319230E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3352800"/>
            <a:ext cx="4038600" cy="2773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352800"/>
            <a:ext cx="4038600" cy="2773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8A750-0BD1-4995-A064-98E4EF1AE96B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7468A-33E7-437C-BD07-14468B44B3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11149-FF0A-4C40-BF0F-8E0DA4EC3186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58157-220B-4FE6-B469-285B643605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4481E-6DCE-43DA-B695-6AD923B0FE6E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59CF4-63F5-45A6-8D84-9167F3B8FE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7FE1B-3C30-45DD-9B75-292A758DD0EE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7B092-806A-4987-A257-BC5AF21EC1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A3E67-8E12-4890-A91E-BC727A6BBDCA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2099B-2605-4BB7-8227-F3892807F2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03C59-A74A-461C-ADB2-5404424F8E20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C19A7-8BCE-48C4-A99F-CFD7C3D628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43000" y="2971800"/>
            <a:ext cx="3352800" cy="3154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971800"/>
            <a:ext cx="3352800" cy="3154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B7A9CB-2FFC-410A-AAB0-7FD0684087C8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5065C-3E04-4911-B55F-5CF55DF5C3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85D55-2575-46A0-B359-C53222E50A35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46B8E-1668-4AED-9C6D-8AC316E1F0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133600"/>
            <a:ext cx="2057400" cy="3992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133600"/>
            <a:ext cx="6019800" cy="39925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9BE3D-250E-4D43-99D6-62F674A21BDB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5100C-6459-448A-A5F3-FE40D75D7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E5DA3-938E-4AFD-A0F9-188FBB69ADE7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32D3C-562F-4503-ABE9-D5AEB2EEC1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2559B-98EA-4E5A-A2F5-89FA3B4A5708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287E0-E663-49F7-8BFF-B155677B23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D4AE78-3A43-48BB-B5E8-CAF24AE6D750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6B3F-142D-4952-9787-FA61B1E464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EF963-B539-4736-9AAF-E41010EF3639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5A3F5B-B5B3-4AC1-9CCB-6969787E4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4C12F-6F43-4FFB-9A0C-A1D49CA57E7A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780D9-65F6-4594-8871-1B3D6A5CCC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FB8F8-5B81-420E-B7EA-5A8E761186F8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44CCC9-41D2-457E-840C-A4A95DFAF3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A1F9F1-40A6-4643-B586-9DBC320A7F4A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3E83E-9F39-431C-8FE4-FC45981B3C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049C2-1CE5-46C4-886D-77EFD0347F82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7CF6C-F617-42F8-8D9F-46DCDF948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05CA2-89F0-4203-B3FB-4372416B8961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3CAFF-21AF-4232-BB9C-5411C67B12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35C20-2AAC-45EE-AE67-E5F8327F828B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5BF20-6CA6-40BD-BEC5-A87F5B262F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09E20-7B0B-46E9-819B-3DEBC9B17C92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9B4BF-4B40-4116-8DEE-7460B21E9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F7EDD-A273-45EA-B229-462F86119854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38952-398F-4A22-9ED7-4D1F6CA232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D82F5-BEAD-4A8E-AEFC-665072D2344C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7E838-5082-4658-80A3-15D642BBF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67176-5CA6-42DA-A2AA-8392B1A5B85A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4EE21-F270-4EA0-9587-41FCEB5B4E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F03F5-3F38-4173-860C-679AC8A42A4D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AAF5F-F201-40DD-97A0-E782138CC3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25795-F168-4F01-99FB-BE1734D45FE2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FD30F-9707-4C41-9787-D0E887A532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A4501-6316-40DF-BA67-A86FCFFFA878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35101-327C-4DE2-AEC0-13E231289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517D1-10FC-46E1-928D-097C8C88AA7C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56AB5-65DB-4513-956E-FB55385411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2C22E-8DD5-4594-BAB5-B8F944367B01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AC947-6F9E-413D-BD83-C5DDD5CBDA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CDD6B-DF13-4714-9E2E-3437444A53E8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36B542-CEEB-4ADE-B5FC-849D369969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37EF9-D9CB-4028-9B2E-E808BD7F5FDE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66EE0-52A5-4F7B-829A-20BD884732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73E36-1708-48FB-8B0B-26A29906880C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B9CEE-4D68-4106-B791-0C591EBAA5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4AE3C-CA04-4E0A-BF76-7A2BF1990DF1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1AC0BF-12C5-4F52-9F74-60347CC60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94CE0-5704-4862-9CF2-2DB52B7D83F3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84170-5C99-489E-AAC8-D3B660011A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3F236-C615-408C-9C4C-FC56B6882364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276D3-2658-4A46-995F-96DA144159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1F033-1E12-4BE8-9C14-8F92E7C1DEE2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FF957-B01E-4EDB-8B8E-69E7E835E4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A2126-D0AB-4889-B2F9-06680F41E128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7268A-144D-4EF6-8266-737632148B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3352800"/>
            <a:ext cx="4038600" cy="2773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352800"/>
            <a:ext cx="4038600" cy="2773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71EA92-91AB-4D79-A722-3FAC402D11EB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A1B39-4426-4055-8FFD-F5052AE257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3DC7B-1270-4BF7-8F1F-BB694CA06FC9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A4D5E-0722-454E-990C-793A39A9AC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601CA-1B77-45E9-81E8-7E3BFFFA981A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62C34-96EA-4C6F-8DC2-A15D6DA04D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3232D-774E-4303-BDF5-82F4134338FA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1DD37-446E-4D75-A6F4-A544C3DE8E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CCDF4-C98F-49BD-B838-35CBF2598CA5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1461E-CC98-4E96-ADF4-29DF4FBAFD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A9FAB-B9B8-45FB-996C-B3A840D7B338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935BB-41F4-430C-8348-0E1551C057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8186A-1A0F-4677-A1F7-C684E364B407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AE55A-DEE0-42FB-9EAA-CD4923F795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D7EF9E-876A-410D-98BC-698EC9F03BFF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6E5C8-01AC-4AE2-9736-FCD319FCC5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133600"/>
            <a:ext cx="2057400" cy="3992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133600"/>
            <a:ext cx="6019800" cy="39925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CB254-445C-4696-B145-F9D88A39E426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0C9D4-6E92-4F06-8372-799D3BCADF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EF7FF-7984-49FE-B4A4-D183B723186F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E7481-489F-468E-A89C-68F1330144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50080-5420-4B2D-8D8E-35E567A2FAA0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666DA-DC14-4BAF-801E-9877D5B339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880FC-6325-4DBB-8D34-E920E56F47E0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4C845-DB1E-4C72-BD33-CB0C349A68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2CBF8-21AB-410D-968A-9192437004B8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0AE77-5C95-4246-A3C1-8710B98BF0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7430D-75D1-4B78-AC67-FEEBE7C6712E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8075E-40A4-44C3-BF40-CA97B10B16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776E9-9F1B-4F4C-B482-3D04E525368F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0D596-E556-4550-AE16-E40D48891A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96F05-ED62-49B6-83FF-C1B027BBFF97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96B8B-5E09-4CBB-A326-9B0F8CA8E5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76B6A-A73B-4B40-86D7-8B04A941B03F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427C7-089E-4E31-BC7A-C44FB8874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683B8-A243-4AA0-8A7F-C655D03D8C12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A3EB0-A56A-4D8F-ACCB-2E4573290C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1D90A-2747-496E-B654-ACD4938F8DDF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26434-92E4-43FF-81FA-2AE2A91484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5A6F7-56B9-430B-B1FC-84307013A379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CEB3C-8497-4253-9D70-3188D30AB5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5544C-5E4B-429B-BF9C-39F1CD97EBED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8E02B-F0F7-43B4-B9CD-ED5A6698CE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EBBB7-B4E2-4297-BC8B-E886E3C0F181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35538-60E5-4318-A912-958915FE28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A021B7-0C7F-484C-B7C6-16B4365061E7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A0E97-8C0D-409A-AAD0-67C955A728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ED919-DDE8-4168-AE01-C24843F1EE66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918CB-EA11-4AF0-915C-7F5FCB488A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9A0D7-4DD0-42AC-9FD8-C0BD9BF9950B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2D790-7924-44D4-B2BB-CD5C9D9474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966B0-B771-461B-8FAA-B5F11BFD5956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13513-B091-4C81-9F29-6AB2A641F9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B5AD1-4A61-474C-ACE4-C2233CEB6341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A38D1-32B8-4CC1-8519-E4E6C4B287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46AC3-0736-4F5A-AF22-44C631C677C3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A4281-C677-4CDE-A4B4-9C3684E7C7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11D0F-F305-4A28-B97A-91AD790127E0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84269-F92B-447E-BDCC-678FF0DA02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68795-A9F8-4A81-9F6E-FF799CAE6DCE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7C333-3FE6-46AC-A446-5CC2319000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E0F44-8838-4BFA-B7C1-BF9D1C7ABC64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18CDE-6AFB-4A50-AC77-EDDE33AFE3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0B15C-78D7-4F87-AB1E-5BEE8A538347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3BEE9-42A4-4DEA-8BA8-18DE5741F5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7A331-F4EA-4E96-8D7E-2A03F8F45D3E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3C42D-CA24-46CB-9E74-FDDE32B99D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FC390-2574-4646-B32E-5F29EC34BA3C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6AA64-AA7A-4261-BBF4-7A00C17A01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34819-51E2-4B4D-A800-706E2C6B96F6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7FFE4-4420-4474-B5BC-B1A8B7937E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96A77-5D18-44DB-8471-B5E680EA3B23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1857B-171F-4E1D-800B-DAB9D935D5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0C275-579F-443C-A7C9-642D156BA88B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BD55C7-CC4D-4651-8B68-B0697A79BA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3352800"/>
            <a:ext cx="4038600" cy="2773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352800"/>
            <a:ext cx="4038600" cy="2773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E70DC-6996-4A5C-9B0C-EF0EFA2EF044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9C447-EC5C-4E1C-AD1F-F58D5C952B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66328-09C1-4CD6-8B05-179BAD73D7C5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53CD7-6FA0-4F97-AE88-7AA6D9D14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DC56AA-BEB6-4B08-ACEB-04F15EA4A60D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AFA79-1856-4249-AA78-2CC5F95300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8BF4C-989E-4756-A1BD-43208D186365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6796F4-1D9A-4245-89F1-3351757DB3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899A4-4A1D-4935-BDB1-681E49393E9F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5B318-3E40-43F2-916D-D0E597BF9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42E48E-A6E0-42D9-B5B1-D34807C05794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87656-EEFB-4335-B8BE-ACEF07F85B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2ED29-9C8C-49FD-A16F-E542145E0777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9A1A0-96FD-46D8-BF74-46A46EB4D1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133600"/>
            <a:ext cx="2057400" cy="3992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133600"/>
            <a:ext cx="6019800" cy="39925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7CE05-7B95-4309-8271-4072947C3963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89958-C6BB-462F-8270-4CFC25A7CA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CC000-2C68-43EB-B7A6-3F2A6DAFDE13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7E29E-7079-4785-AAA1-B68EDF7EB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FF217-94A9-4D2A-97B4-81D05591667A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1277-2A61-4670-8D3A-20233E429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676400"/>
            <a:ext cx="2057400" cy="4449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76400"/>
            <a:ext cx="6019800" cy="4449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99D04C-192B-42B4-A8CF-4BBE2C80E322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16ACDF-2891-4E04-832F-5530009B72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67587-7578-426E-905F-7F709354ADEC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B1C08-D334-47A9-ACC4-E215387A9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E86A0D-CA14-454A-9777-15798237B870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4E485-B6B2-402D-B030-0492E2F73C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3F303-E5DF-4600-910A-70F130B00C1A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76948-5BC8-45DC-A131-BE9302A36E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6637F-5651-45F5-81F3-3FE2FF92E5C4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F9D31-02BF-4C0A-A377-2E94667DDF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30FE9-26CB-4CF2-A134-55E9AAB73445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4058A-AEC7-4F1E-BBEC-08F469B2A3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44AFE-5C2B-425C-9552-1902664B1B89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86ACD-459E-44EA-AB6D-370E474D4F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4017A-0843-4572-9A54-6CCAF760EB04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DC7C0-D407-442F-B579-07E533707E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C5AF2-E042-480F-A729-1BF11ADA446B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109AC-C24D-491A-8E27-A7A22D5EDB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61C64-AA8D-4828-A92A-5E8933651CFA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1298C-86BF-404E-86FA-0236848E50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058BA-0E84-45C6-83C8-03B816C1ECF9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4D2561-0675-4963-880F-5EF8A3568F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C8B58-871D-44A3-A570-8BB5CDF00C36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80502-F158-41DC-AF22-F8BD63BFD6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EBF51-9AF7-4D7D-80AC-CF64C8A60933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6EE735-BEE6-4CDA-BB75-43F1BAD568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ADF73-C3D5-42EC-9AB2-8F2CB036B07C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92F9A-C935-42FB-B012-9EC4EDEF8B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3352800"/>
            <a:ext cx="4038600" cy="2773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352800"/>
            <a:ext cx="4038600" cy="2773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8FF2C-2515-46D7-80D2-1036752DFA48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690B5-048D-4AFE-A6B6-7FB724E86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B593E-332C-4ADF-A17A-25FEBFEAF2F0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89A4D-A5EC-40FE-93B5-10B292BCAD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F877A-B6D6-4CA0-9D43-4D027E24BC14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2C33A-A582-4C84-BB35-5D0C2ECBD6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D7425-26E4-46F3-8CA6-47258D446685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03E24-6269-4C5D-81A8-B33466533F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DBF41-A046-438D-BE0E-D5876E3AD494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70884-9DB6-4132-A87F-A623CC581A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08AD8-048A-4D0B-9B27-9D3B48032C95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422DC-761C-4263-BC8A-5916F8E5C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A61D4-2402-49BC-AEE3-A15B09FDF123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75EF4-2FA7-47FB-B5BD-440BF8872A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133600"/>
            <a:ext cx="2057400" cy="3992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133600"/>
            <a:ext cx="6019800" cy="39925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06AA3F-63AA-45CB-837F-90634DA95C60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7DE9B-4C6C-4977-A289-E536A0402C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D678BB-C46A-4F2D-A92E-003762E43CAA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BB750E-8244-4D57-8896-757B09CB1D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F8186-F363-46B0-AAB0-A8663FF1CF83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75528-1AF1-4D1B-A493-A7CEB8BE5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9BE06-AA6A-494B-923F-01C9701A1FBA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16.02.2017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5FCA5-BC39-42C0-8444-2BB1844BD829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02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A256A4-D5C8-4426-A942-F2EF03F2734D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16.02.2017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F697B-9445-425D-A399-0A26BC828FB3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46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03E17-8B7F-4A1B-B747-EBBCCB81932F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16.02.2017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07CE4-04D3-48C5-AED4-D8375F9F5247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08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D14EA1-B941-45A8-9F50-2D3D9E143D56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16.02.2017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F215E-792F-4402-873F-5013934AB435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70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4CEF4-B087-4E82-B324-600826F8687B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16.02.2017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6731E-C357-426D-8012-BC83C6C97342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10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94ACE-D02E-4C47-BB64-5EACEC0F20DB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16.02.2017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80AA4-EB1A-4774-A17A-B3A1DC8808FC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36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67138-B6EC-4965-9CC4-0497E34C0F26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16.02.2017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0EBCA-BC7A-42F3-89C0-24F3B80C4D76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10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634F3-C2C2-44E8-8C80-787C7440887A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16.02.2017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A48D8-0368-41C5-8EB0-AB51311ABFCA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85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74D64-D11F-408E-AA09-131A98F00A63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16.02.2017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01FF2-0372-46B6-98C9-CA74A818094B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7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3BF4C-7924-4037-AC71-E1510DE5CE15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16.02.2017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5FB90-CBAE-42C0-95A9-D6340863FD71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3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B96BF-689F-4905-94BD-439C1FA71F08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B517E-9478-46B7-8A4D-B3C9CC0A1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730E0-FFFB-497C-9A61-9BBCA27E4E2E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16.02.2017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C57F6-9709-475E-B17A-8BAFBDF30071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10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F331D-93BD-4032-A963-22639EFAD9B8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16.02.2017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F534E-CD33-4520-838A-5AC854F954D7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11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05446-4A73-4520-8AA1-1C2D66DE2AB8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16.02.2017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15A46-68A1-475D-8FE5-91028E7691B1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40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4B958-25BF-4DB3-8591-D77FA0A527EC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16.02.2017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95C2B-462F-4718-9A86-02986A931132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04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4F40B1-2418-441D-8160-AB5BDC815E98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16.02.2017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3261-F0AF-4333-90ED-E2FE4F0F1427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14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A6331-BE41-4CD2-8045-5713B0717F0C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417FC-3932-4DFC-88B0-991618F0DC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225BF-895C-4B5F-98D2-27CB8D374496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8EC9F-F23D-4475-9713-2048862896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709C1-0F3D-4BBD-8DC6-996472E68F54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E80A8-4C8B-4017-A79B-E6DBFD121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3E82C-43E5-42D0-AF34-F6741FFF4D25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6C0A7-0871-469E-B9CB-C36FF64920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0201C6-7F85-4EDF-86CE-5FB4ABD3B56D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3D293-F1A4-473F-AA3D-003ADE3BA0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04D1C-533F-4CB6-A9C5-A4851E839518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38E42-D545-413E-A407-1D86CDB25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76ED8-6B35-43EF-A605-492BDF208500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08B9A-A962-4676-A295-F68FA1D7EA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E8DF5-ACFD-4025-A52F-7D44CB5CF0A8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4ADE5-6BCA-42F3-AAC9-08309D5377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D678BB-C46A-4F2D-A92E-003762E43CAA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BB750E-8244-4D57-8896-757B09CB1D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13A55-1FC7-493A-8BB8-F433B5D95441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F24AC-EE17-4072-8CB3-0B3C3E9C26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5651A-74B2-49EE-B327-145517A8DD82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7676E-3AEA-4050-91F4-D66EFE141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35A21A-5014-4491-9A93-7747556185BE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B98E5-6ED5-494C-A8CC-61188E6A66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48BF74-66FE-4E1B-BC32-A9E0F9D655B9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55614-86C9-4B50-B10C-09803BA84D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0BA7E-5A50-4575-A110-79FDE8506605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D211F-5A15-41CD-A8E4-C18689CB17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77F6F-C0FA-435E-9A8A-84B0D199EA81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E266AB-5215-4538-97CC-74D727A8F6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FDA4C-7905-44AC-8A72-BCDF31138D7A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12513-32FA-4751-A686-0E4D34CB9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92782-00AC-4ECD-9117-87432C94A1D8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0D3C8-476B-496E-A400-5C219AEB53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1C498-A885-4E72-9931-58ACCA45C0D0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0861D-A7A5-414A-AEE7-2928103ED7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B3EE8-A53D-4642-8FCE-BE02A331B927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152EF-7A8F-42A6-B208-38F94D3859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D678BB-C46A-4F2D-A92E-003762E43CAA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BB750E-8244-4D57-8896-757B09CB1D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4AB7A-5359-4B05-8FC8-F4CBC192F67B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E6514-14D4-4658-B239-F257DC2632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150D8-24AF-4CFF-A465-001A7BE83C7E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22E77-3A99-4813-96DC-8EF3DDFAAF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7DBF8-D596-470C-AC15-66F9FC58D687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DD992-B1EC-4E17-9A18-048771ECEB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9527F-B9F9-4309-8FD5-F44E00669F09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D98A1-856B-4F58-9EFF-B8C7281AE9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43000" y="2971800"/>
            <a:ext cx="3352800" cy="3154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971800"/>
            <a:ext cx="3352800" cy="3154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28453-D667-4F0A-8BC5-1D8044444E1D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C7EBB-57A0-4D9F-9246-8DFFA743C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02819-FBDA-44AC-A152-245ED2AC90D3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7F396-10F8-4536-9E49-A3A84B2466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F1737-54CD-4DA9-83A8-2E1A55296D04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3A6E2-72AF-42FF-95E0-DBDA82C3AB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F6CA0-1467-484D-B878-13D70A7D75D8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DD136-6578-4D5D-A53F-ADCBE34EB4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CD5F4-899C-4C6B-A5C1-DA0803A087AC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B47FD-B50B-436C-B97B-FD1072DDDD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5E1F3-4874-41F6-A590-23BB1AD3C99C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B512F-AFF3-48D3-8785-61A208E48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D678BB-C46A-4F2D-A92E-003762E43CAA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BB750E-8244-4D57-8896-757B09CB1D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73BE5-897B-4F00-825D-4E5800060B6B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8AE43-2EE5-4511-8810-371FE257BB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676400"/>
            <a:ext cx="2057400" cy="4449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76400"/>
            <a:ext cx="6019800" cy="4449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D54FD-0B0C-45E9-A946-8FC82ADA512E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87CB3-D0BF-4406-AE68-E3C4F2C6C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0AB2C-B41D-43BA-B01D-5417C97FAE47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E6C1F-8F8C-4999-B199-6953C4BB9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9A529-F358-4F60-B6AF-B38D5757B230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3D013-DC4E-451C-BE4D-95E75B414E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ED261-C77E-4FD3-910E-F069CC50C2E3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54201-6246-45F0-9F1A-ECF0094010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CA6F1-C30B-4574-9635-6D867908BC4F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06CA9-3820-49D2-8E0B-13A3023D2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A4E41-78DF-4521-B185-A4082CE32009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F9A3D-B087-4670-9F50-51C0F616D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C21F2-3D32-40B8-8CD0-CE646F8D522E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B2659-202D-4D94-AD8F-AAC0F798B1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81495-C122-4849-9B67-5ACCB3B180D3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4F0CF-8167-4250-8F57-F408CB35CC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3CACE-C404-4C8F-9787-8B5B4F01B8A5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0C598-4F29-4E23-9B5E-9860B26956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D678BB-C46A-4F2D-A92E-003762E43CAA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BB750E-8244-4D57-8896-757B09CB1D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A527F-C8A9-4835-97AF-B036973A7F9C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B2313-80DE-44A4-BC7A-6EC2FFB4BD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CA8E5-01CC-4A37-A5F6-FE58AA390F4D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36020-37FB-4742-9209-29868672A4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F9B22-F51A-40A9-B089-9927957A94AC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5018F-F2F2-4A4D-9E94-478891FF09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AD662-5E51-48A7-9AAB-E4AA22795A1F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1E0D96-E58F-4628-B4B7-FFFA6CB25B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CE271-C33D-4280-9C7C-85F9332A2473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6B5B5-2174-4DFC-AE7E-DCC2BE85EF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8134D-1528-4EF6-B0A6-A607DFCE9EEF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5685B-3491-4652-85C2-2B2EA56D20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03282-5C82-44B9-8645-2F1E0A4AB389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85296-7F97-4E10-819D-9D52A8F71F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8D855-A00A-42AC-8DE5-BE1CC18BE6D2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8C8B5-5BC7-4D65-AE6C-FDFF56D53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651E2-34C4-49AC-A0B9-ADA5AAA07807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4B32A-6F10-4986-B77D-82B2C108F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37EC6-63D7-4D6F-8E5D-9069F1BD6579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DF47F-C5D4-477C-AF87-1E6A727FFE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image" Target="../media/image18.jpeg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13" Type="http://schemas.openxmlformats.org/officeDocument/2006/relationships/image" Target="../media/image21.jpeg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3.xml"/><Relationship Id="rId13" Type="http://schemas.openxmlformats.org/officeDocument/2006/relationships/image" Target="../media/image22.jpeg"/><Relationship Id="rId3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42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11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4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13" Type="http://schemas.openxmlformats.org/officeDocument/2006/relationships/image" Target="../media/image23.jpeg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5.xml"/><Relationship Id="rId13" Type="http://schemas.openxmlformats.org/officeDocument/2006/relationships/image" Target="../media/image24.jpeg"/><Relationship Id="rId3" Type="http://schemas.openxmlformats.org/officeDocument/2006/relationships/slideLayout" Target="../slideLayouts/slideLayout260.xml"/><Relationship Id="rId7" Type="http://schemas.openxmlformats.org/officeDocument/2006/relationships/slideLayout" Target="../slideLayouts/slideLayout264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9.xml"/><Relationship Id="rId1" Type="http://schemas.openxmlformats.org/officeDocument/2006/relationships/slideLayout" Target="../slideLayouts/slideLayout258.xml"/><Relationship Id="rId6" Type="http://schemas.openxmlformats.org/officeDocument/2006/relationships/slideLayout" Target="../slideLayouts/slideLayout263.xml"/><Relationship Id="rId11" Type="http://schemas.openxmlformats.org/officeDocument/2006/relationships/slideLayout" Target="../slideLayouts/slideLayout268.xml"/><Relationship Id="rId5" Type="http://schemas.openxmlformats.org/officeDocument/2006/relationships/slideLayout" Target="../slideLayouts/slideLayout262.xml"/><Relationship Id="rId10" Type="http://schemas.openxmlformats.org/officeDocument/2006/relationships/slideLayout" Target="../slideLayouts/slideLayout267.xml"/><Relationship Id="rId4" Type="http://schemas.openxmlformats.org/officeDocument/2006/relationships/slideLayout" Target="../slideLayouts/slideLayout261.xml"/><Relationship Id="rId9" Type="http://schemas.openxmlformats.org/officeDocument/2006/relationships/slideLayout" Target="../slideLayouts/slideLayout266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6.xml"/><Relationship Id="rId13" Type="http://schemas.openxmlformats.org/officeDocument/2006/relationships/image" Target="../media/image25.jpeg"/><Relationship Id="rId3" Type="http://schemas.openxmlformats.org/officeDocument/2006/relationships/slideLayout" Target="../slideLayouts/slideLayout271.xml"/><Relationship Id="rId7" Type="http://schemas.openxmlformats.org/officeDocument/2006/relationships/slideLayout" Target="../slideLayouts/slideLayout275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70.xml"/><Relationship Id="rId1" Type="http://schemas.openxmlformats.org/officeDocument/2006/relationships/slideLayout" Target="../slideLayouts/slideLayout269.xml"/><Relationship Id="rId6" Type="http://schemas.openxmlformats.org/officeDocument/2006/relationships/slideLayout" Target="../slideLayouts/slideLayout274.xml"/><Relationship Id="rId11" Type="http://schemas.openxmlformats.org/officeDocument/2006/relationships/slideLayout" Target="../slideLayouts/slideLayout279.xml"/><Relationship Id="rId5" Type="http://schemas.openxmlformats.org/officeDocument/2006/relationships/slideLayout" Target="../slideLayouts/slideLayout273.xml"/><Relationship Id="rId10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72.xml"/><Relationship Id="rId9" Type="http://schemas.openxmlformats.org/officeDocument/2006/relationships/slideLayout" Target="../slideLayouts/slideLayout277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7.xml"/><Relationship Id="rId13" Type="http://schemas.openxmlformats.org/officeDocument/2006/relationships/image" Target="../media/image26.jpeg"/><Relationship Id="rId3" Type="http://schemas.openxmlformats.org/officeDocument/2006/relationships/slideLayout" Target="../slideLayouts/slideLayout282.xml"/><Relationship Id="rId7" Type="http://schemas.openxmlformats.org/officeDocument/2006/relationships/slideLayout" Target="../slideLayouts/slideLayout286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81.xml"/><Relationship Id="rId1" Type="http://schemas.openxmlformats.org/officeDocument/2006/relationships/slideLayout" Target="../slideLayouts/slideLayout280.xml"/><Relationship Id="rId6" Type="http://schemas.openxmlformats.org/officeDocument/2006/relationships/slideLayout" Target="../slideLayouts/slideLayout285.xml"/><Relationship Id="rId11" Type="http://schemas.openxmlformats.org/officeDocument/2006/relationships/slideLayout" Target="../slideLayouts/slideLayout290.xml"/><Relationship Id="rId5" Type="http://schemas.openxmlformats.org/officeDocument/2006/relationships/slideLayout" Target="../slideLayouts/slideLayout284.xml"/><Relationship Id="rId10" Type="http://schemas.openxmlformats.org/officeDocument/2006/relationships/slideLayout" Target="../slideLayouts/slideLayout289.xml"/><Relationship Id="rId4" Type="http://schemas.openxmlformats.org/officeDocument/2006/relationships/slideLayout" Target="../slideLayouts/slideLayout283.xml"/><Relationship Id="rId9" Type="http://schemas.openxmlformats.org/officeDocument/2006/relationships/slideLayout" Target="../slideLayouts/slideLayout288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8.xml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293.xml"/><Relationship Id="rId7" Type="http://schemas.openxmlformats.org/officeDocument/2006/relationships/slideLayout" Target="../slideLayouts/slideLayout297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92.xml"/><Relationship Id="rId1" Type="http://schemas.openxmlformats.org/officeDocument/2006/relationships/slideLayout" Target="../slideLayouts/slideLayout291.xml"/><Relationship Id="rId6" Type="http://schemas.openxmlformats.org/officeDocument/2006/relationships/slideLayout" Target="../slideLayouts/slideLayout296.xml"/><Relationship Id="rId11" Type="http://schemas.openxmlformats.org/officeDocument/2006/relationships/slideLayout" Target="../slideLayouts/slideLayout301.xml"/><Relationship Id="rId5" Type="http://schemas.openxmlformats.org/officeDocument/2006/relationships/slideLayout" Target="../slideLayouts/slideLayout295.xml"/><Relationship Id="rId10" Type="http://schemas.openxmlformats.org/officeDocument/2006/relationships/slideLayout" Target="../slideLayouts/slideLayout300.xml"/><Relationship Id="rId4" Type="http://schemas.openxmlformats.org/officeDocument/2006/relationships/slideLayout" Target="../slideLayouts/slideLayout294.xml"/><Relationship Id="rId9" Type="http://schemas.openxmlformats.org/officeDocument/2006/relationships/slideLayout" Target="../slideLayouts/slideLayout299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9.xml"/><Relationship Id="rId13" Type="http://schemas.openxmlformats.org/officeDocument/2006/relationships/image" Target="../media/image28.jpeg"/><Relationship Id="rId3" Type="http://schemas.openxmlformats.org/officeDocument/2006/relationships/slideLayout" Target="../slideLayouts/slideLayout304.xml"/><Relationship Id="rId7" Type="http://schemas.openxmlformats.org/officeDocument/2006/relationships/slideLayout" Target="../slideLayouts/slideLayout308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03.xml"/><Relationship Id="rId1" Type="http://schemas.openxmlformats.org/officeDocument/2006/relationships/slideLayout" Target="../slideLayouts/slideLayout302.xml"/><Relationship Id="rId6" Type="http://schemas.openxmlformats.org/officeDocument/2006/relationships/slideLayout" Target="../slideLayouts/slideLayout307.xml"/><Relationship Id="rId11" Type="http://schemas.openxmlformats.org/officeDocument/2006/relationships/slideLayout" Target="../slideLayouts/slideLayout312.xml"/><Relationship Id="rId5" Type="http://schemas.openxmlformats.org/officeDocument/2006/relationships/slideLayout" Target="../slideLayouts/slideLayout306.xml"/><Relationship Id="rId10" Type="http://schemas.openxmlformats.org/officeDocument/2006/relationships/slideLayout" Target="../slideLayouts/slideLayout311.xml"/><Relationship Id="rId4" Type="http://schemas.openxmlformats.org/officeDocument/2006/relationships/slideLayout" Target="../slideLayouts/slideLayout305.xml"/><Relationship Id="rId9" Type="http://schemas.openxmlformats.org/officeDocument/2006/relationships/slideLayout" Target="../slideLayouts/slideLayout310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0.xml"/><Relationship Id="rId13" Type="http://schemas.openxmlformats.org/officeDocument/2006/relationships/image" Target="../media/image29.jpeg"/><Relationship Id="rId3" Type="http://schemas.openxmlformats.org/officeDocument/2006/relationships/slideLayout" Target="../slideLayouts/slideLayout315.xml"/><Relationship Id="rId7" Type="http://schemas.openxmlformats.org/officeDocument/2006/relationships/slideLayout" Target="../slideLayouts/slideLayout319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4.xml"/><Relationship Id="rId1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8.xml"/><Relationship Id="rId11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1.xml"/><Relationship Id="rId13" Type="http://schemas.openxmlformats.org/officeDocument/2006/relationships/image" Target="../media/image30.jpeg"/><Relationship Id="rId3" Type="http://schemas.openxmlformats.org/officeDocument/2006/relationships/slideLayout" Target="../slideLayouts/slideLayout326.xml"/><Relationship Id="rId7" Type="http://schemas.openxmlformats.org/officeDocument/2006/relationships/slideLayout" Target="../slideLayouts/slideLayout330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5.xml"/><Relationship Id="rId1" Type="http://schemas.openxmlformats.org/officeDocument/2006/relationships/slideLayout" Target="../slideLayouts/slideLayout324.xml"/><Relationship Id="rId6" Type="http://schemas.openxmlformats.org/officeDocument/2006/relationships/slideLayout" Target="../slideLayouts/slideLayout329.xml"/><Relationship Id="rId11" Type="http://schemas.openxmlformats.org/officeDocument/2006/relationships/slideLayout" Target="../slideLayouts/slideLayout334.xml"/><Relationship Id="rId5" Type="http://schemas.openxmlformats.org/officeDocument/2006/relationships/slideLayout" Target="../slideLayouts/slideLayout328.xml"/><Relationship Id="rId10" Type="http://schemas.openxmlformats.org/officeDocument/2006/relationships/slideLayout" Target="../slideLayouts/slideLayout333.xml"/><Relationship Id="rId4" Type="http://schemas.openxmlformats.org/officeDocument/2006/relationships/slideLayout" Target="../slideLayouts/slideLayout327.xml"/><Relationship Id="rId9" Type="http://schemas.openxmlformats.org/officeDocument/2006/relationships/slideLayout" Target="../slideLayouts/slideLayout332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2.xml"/><Relationship Id="rId13" Type="http://schemas.openxmlformats.org/officeDocument/2006/relationships/image" Target="../media/image31.jpeg"/><Relationship Id="rId3" Type="http://schemas.openxmlformats.org/officeDocument/2006/relationships/slideLayout" Target="../slideLayouts/slideLayout337.xml"/><Relationship Id="rId7" Type="http://schemas.openxmlformats.org/officeDocument/2006/relationships/slideLayout" Target="../slideLayouts/slideLayout341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6.xml"/><Relationship Id="rId1" Type="http://schemas.openxmlformats.org/officeDocument/2006/relationships/slideLayout" Target="../slideLayouts/slideLayout335.xml"/><Relationship Id="rId6" Type="http://schemas.openxmlformats.org/officeDocument/2006/relationships/slideLayout" Target="../slideLayouts/slideLayout340.xml"/><Relationship Id="rId11" Type="http://schemas.openxmlformats.org/officeDocument/2006/relationships/slideLayout" Target="../slideLayouts/slideLayout345.xml"/><Relationship Id="rId5" Type="http://schemas.openxmlformats.org/officeDocument/2006/relationships/slideLayout" Target="../slideLayouts/slideLayout339.xml"/><Relationship Id="rId10" Type="http://schemas.openxmlformats.org/officeDocument/2006/relationships/slideLayout" Target="../slideLayouts/slideLayout344.xml"/><Relationship Id="rId4" Type="http://schemas.openxmlformats.org/officeDocument/2006/relationships/slideLayout" Target="../slideLayouts/slideLayout338.xml"/><Relationship Id="rId9" Type="http://schemas.openxmlformats.org/officeDocument/2006/relationships/slideLayout" Target="../slideLayouts/slideLayout343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3.xml"/><Relationship Id="rId13" Type="http://schemas.openxmlformats.org/officeDocument/2006/relationships/image" Target="../media/image32.jpeg"/><Relationship Id="rId3" Type="http://schemas.openxmlformats.org/officeDocument/2006/relationships/slideLayout" Target="../slideLayouts/slideLayout348.xml"/><Relationship Id="rId7" Type="http://schemas.openxmlformats.org/officeDocument/2006/relationships/slideLayout" Target="../slideLayouts/slideLayout352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7.xml"/><Relationship Id="rId1" Type="http://schemas.openxmlformats.org/officeDocument/2006/relationships/slideLayout" Target="../slideLayouts/slideLayout346.xml"/><Relationship Id="rId6" Type="http://schemas.openxmlformats.org/officeDocument/2006/relationships/slideLayout" Target="../slideLayouts/slideLayout351.xml"/><Relationship Id="rId11" Type="http://schemas.openxmlformats.org/officeDocument/2006/relationships/slideLayout" Target="../slideLayouts/slideLayout356.xml"/><Relationship Id="rId5" Type="http://schemas.openxmlformats.org/officeDocument/2006/relationships/slideLayout" Target="../slideLayouts/slideLayout350.xml"/><Relationship Id="rId10" Type="http://schemas.openxmlformats.org/officeDocument/2006/relationships/slideLayout" Target="../slideLayouts/slideLayout355.xml"/><Relationship Id="rId4" Type="http://schemas.openxmlformats.org/officeDocument/2006/relationships/slideLayout" Target="../slideLayouts/slideLayout349.xml"/><Relationship Id="rId9" Type="http://schemas.openxmlformats.org/officeDocument/2006/relationships/slideLayout" Target="../slideLayouts/slideLayout354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4.xml"/><Relationship Id="rId13" Type="http://schemas.openxmlformats.org/officeDocument/2006/relationships/image" Target="../media/image33.jpeg"/><Relationship Id="rId3" Type="http://schemas.openxmlformats.org/officeDocument/2006/relationships/slideLayout" Target="../slideLayouts/slideLayout359.xml"/><Relationship Id="rId7" Type="http://schemas.openxmlformats.org/officeDocument/2006/relationships/slideLayout" Target="../slideLayouts/slideLayout363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8.xml"/><Relationship Id="rId1" Type="http://schemas.openxmlformats.org/officeDocument/2006/relationships/slideLayout" Target="../slideLayouts/slideLayout357.xml"/><Relationship Id="rId6" Type="http://schemas.openxmlformats.org/officeDocument/2006/relationships/slideLayout" Target="../slideLayouts/slideLayout362.xml"/><Relationship Id="rId11" Type="http://schemas.openxmlformats.org/officeDocument/2006/relationships/slideLayout" Target="../slideLayouts/slideLayout367.xml"/><Relationship Id="rId5" Type="http://schemas.openxmlformats.org/officeDocument/2006/relationships/slideLayout" Target="../slideLayouts/slideLayout361.xml"/><Relationship Id="rId10" Type="http://schemas.openxmlformats.org/officeDocument/2006/relationships/slideLayout" Target="../slideLayouts/slideLayout366.xml"/><Relationship Id="rId4" Type="http://schemas.openxmlformats.org/officeDocument/2006/relationships/slideLayout" Target="../slideLayouts/slideLayout360.xml"/><Relationship Id="rId9" Type="http://schemas.openxmlformats.org/officeDocument/2006/relationships/slideLayout" Target="../slideLayouts/slideLayout365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5.xml"/><Relationship Id="rId13" Type="http://schemas.openxmlformats.org/officeDocument/2006/relationships/image" Target="../media/image34.jpeg"/><Relationship Id="rId3" Type="http://schemas.openxmlformats.org/officeDocument/2006/relationships/slideLayout" Target="../slideLayouts/slideLayout370.xml"/><Relationship Id="rId7" Type="http://schemas.openxmlformats.org/officeDocument/2006/relationships/slideLayout" Target="../slideLayouts/slideLayout374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69.xml"/><Relationship Id="rId1" Type="http://schemas.openxmlformats.org/officeDocument/2006/relationships/slideLayout" Target="../slideLayouts/slideLayout368.xml"/><Relationship Id="rId6" Type="http://schemas.openxmlformats.org/officeDocument/2006/relationships/slideLayout" Target="../slideLayouts/slideLayout373.xml"/><Relationship Id="rId11" Type="http://schemas.openxmlformats.org/officeDocument/2006/relationships/slideLayout" Target="../slideLayouts/slideLayout378.xml"/><Relationship Id="rId5" Type="http://schemas.openxmlformats.org/officeDocument/2006/relationships/slideLayout" Target="../slideLayouts/slideLayout372.xml"/><Relationship Id="rId10" Type="http://schemas.openxmlformats.org/officeDocument/2006/relationships/slideLayout" Target="../slideLayouts/slideLayout377.xml"/><Relationship Id="rId4" Type="http://schemas.openxmlformats.org/officeDocument/2006/relationships/slideLayout" Target="../slideLayouts/slideLayout371.xml"/><Relationship Id="rId9" Type="http://schemas.openxmlformats.org/officeDocument/2006/relationships/slideLayout" Target="../slideLayouts/slideLayout376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81.xml"/><Relationship Id="rId7" Type="http://schemas.openxmlformats.org/officeDocument/2006/relationships/slideLayout" Target="../slideLayouts/slideLayout385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80.xml"/><Relationship Id="rId1" Type="http://schemas.openxmlformats.org/officeDocument/2006/relationships/slideLayout" Target="../slideLayouts/slideLayout379.xml"/><Relationship Id="rId6" Type="http://schemas.openxmlformats.org/officeDocument/2006/relationships/slideLayout" Target="../slideLayouts/slideLayout384.xml"/><Relationship Id="rId11" Type="http://schemas.openxmlformats.org/officeDocument/2006/relationships/slideLayout" Target="../slideLayouts/slideLayout389.xml"/><Relationship Id="rId5" Type="http://schemas.openxmlformats.org/officeDocument/2006/relationships/slideLayout" Target="../slideLayouts/slideLayout383.xml"/><Relationship Id="rId10" Type="http://schemas.openxmlformats.org/officeDocument/2006/relationships/slideLayout" Target="../slideLayouts/slideLayout388.xml"/><Relationship Id="rId4" Type="http://schemas.openxmlformats.org/officeDocument/2006/relationships/slideLayout" Target="../slideLayouts/slideLayout382.xml"/><Relationship Id="rId9" Type="http://schemas.openxmlformats.org/officeDocument/2006/relationships/slideLayout" Target="../slideLayouts/slideLayout387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7.xml"/><Relationship Id="rId13" Type="http://schemas.openxmlformats.org/officeDocument/2006/relationships/image" Target="../media/image35.jpeg"/><Relationship Id="rId3" Type="http://schemas.openxmlformats.org/officeDocument/2006/relationships/slideLayout" Target="../slideLayouts/slideLayout392.xml"/><Relationship Id="rId7" Type="http://schemas.openxmlformats.org/officeDocument/2006/relationships/slideLayout" Target="../slideLayouts/slideLayout396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91.xml"/><Relationship Id="rId1" Type="http://schemas.openxmlformats.org/officeDocument/2006/relationships/slideLayout" Target="../slideLayouts/slideLayout390.xml"/><Relationship Id="rId6" Type="http://schemas.openxmlformats.org/officeDocument/2006/relationships/slideLayout" Target="../slideLayouts/slideLayout395.xml"/><Relationship Id="rId11" Type="http://schemas.openxmlformats.org/officeDocument/2006/relationships/slideLayout" Target="../slideLayouts/slideLayout400.xml"/><Relationship Id="rId5" Type="http://schemas.openxmlformats.org/officeDocument/2006/relationships/slideLayout" Target="../slideLayouts/slideLayout394.xml"/><Relationship Id="rId10" Type="http://schemas.openxmlformats.org/officeDocument/2006/relationships/slideLayout" Target="../slideLayouts/slideLayout399.xml"/><Relationship Id="rId4" Type="http://schemas.openxmlformats.org/officeDocument/2006/relationships/slideLayout" Target="../slideLayouts/slideLayout393.xml"/><Relationship Id="rId9" Type="http://schemas.openxmlformats.org/officeDocument/2006/relationships/slideLayout" Target="../slideLayouts/slideLayout398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8.xml"/><Relationship Id="rId13" Type="http://schemas.openxmlformats.org/officeDocument/2006/relationships/image" Target="../media/image36.jpeg"/><Relationship Id="rId3" Type="http://schemas.openxmlformats.org/officeDocument/2006/relationships/slideLayout" Target="../slideLayouts/slideLayout403.xml"/><Relationship Id="rId7" Type="http://schemas.openxmlformats.org/officeDocument/2006/relationships/slideLayout" Target="../slideLayouts/slideLayout407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402.xml"/><Relationship Id="rId1" Type="http://schemas.openxmlformats.org/officeDocument/2006/relationships/slideLayout" Target="../slideLayouts/slideLayout401.xml"/><Relationship Id="rId6" Type="http://schemas.openxmlformats.org/officeDocument/2006/relationships/slideLayout" Target="../slideLayouts/slideLayout406.xml"/><Relationship Id="rId11" Type="http://schemas.openxmlformats.org/officeDocument/2006/relationships/slideLayout" Target="../slideLayouts/slideLayout411.xml"/><Relationship Id="rId5" Type="http://schemas.openxmlformats.org/officeDocument/2006/relationships/slideLayout" Target="../slideLayouts/slideLayout405.xml"/><Relationship Id="rId10" Type="http://schemas.openxmlformats.org/officeDocument/2006/relationships/slideLayout" Target="../slideLayouts/slideLayout410.xml"/><Relationship Id="rId4" Type="http://schemas.openxmlformats.org/officeDocument/2006/relationships/slideLayout" Target="../slideLayouts/slideLayout404.xml"/><Relationship Id="rId9" Type="http://schemas.openxmlformats.org/officeDocument/2006/relationships/slideLayout" Target="../slideLayouts/slideLayout409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9.xml"/><Relationship Id="rId13" Type="http://schemas.openxmlformats.org/officeDocument/2006/relationships/image" Target="../media/image29.jpeg"/><Relationship Id="rId3" Type="http://schemas.openxmlformats.org/officeDocument/2006/relationships/slideLayout" Target="../slideLayouts/slideLayout414.xml"/><Relationship Id="rId7" Type="http://schemas.openxmlformats.org/officeDocument/2006/relationships/slideLayout" Target="../slideLayouts/slideLayout418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13.xml"/><Relationship Id="rId1" Type="http://schemas.openxmlformats.org/officeDocument/2006/relationships/slideLayout" Target="../slideLayouts/slideLayout412.xml"/><Relationship Id="rId6" Type="http://schemas.openxmlformats.org/officeDocument/2006/relationships/slideLayout" Target="../slideLayouts/slideLayout417.xml"/><Relationship Id="rId11" Type="http://schemas.openxmlformats.org/officeDocument/2006/relationships/slideLayout" Target="../slideLayouts/slideLayout422.xml"/><Relationship Id="rId5" Type="http://schemas.openxmlformats.org/officeDocument/2006/relationships/slideLayout" Target="../slideLayouts/slideLayout416.xml"/><Relationship Id="rId10" Type="http://schemas.openxmlformats.org/officeDocument/2006/relationships/slideLayout" Target="../slideLayouts/slideLayout421.xml"/><Relationship Id="rId4" Type="http://schemas.openxmlformats.org/officeDocument/2006/relationships/slideLayout" Target="../slideLayouts/slideLayout415.xml"/><Relationship Id="rId9" Type="http://schemas.openxmlformats.org/officeDocument/2006/relationships/slideLayout" Target="../slideLayouts/slideLayout420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0.xml"/><Relationship Id="rId13" Type="http://schemas.openxmlformats.org/officeDocument/2006/relationships/image" Target="../media/image30.jpeg"/><Relationship Id="rId3" Type="http://schemas.openxmlformats.org/officeDocument/2006/relationships/slideLayout" Target="../slideLayouts/slideLayout425.xml"/><Relationship Id="rId7" Type="http://schemas.openxmlformats.org/officeDocument/2006/relationships/slideLayout" Target="../slideLayouts/slideLayout429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24.xml"/><Relationship Id="rId1" Type="http://schemas.openxmlformats.org/officeDocument/2006/relationships/slideLayout" Target="../slideLayouts/slideLayout423.xml"/><Relationship Id="rId6" Type="http://schemas.openxmlformats.org/officeDocument/2006/relationships/slideLayout" Target="../slideLayouts/slideLayout428.xml"/><Relationship Id="rId11" Type="http://schemas.openxmlformats.org/officeDocument/2006/relationships/slideLayout" Target="../slideLayouts/slideLayout433.xml"/><Relationship Id="rId5" Type="http://schemas.openxmlformats.org/officeDocument/2006/relationships/slideLayout" Target="../slideLayouts/slideLayout427.xml"/><Relationship Id="rId10" Type="http://schemas.openxmlformats.org/officeDocument/2006/relationships/slideLayout" Target="../slideLayouts/slideLayout432.xml"/><Relationship Id="rId4" Type="http://schemas.openxmlformats.org/officeDocument/2006/relationships/slideLayout" Target="../slideLayouts/slideLayout426.xml"/><Relationship Id="rId9" Type="http://schemas.openxmlformats.org/officeDocument/2006/relationships/slideLayout" Target="../slideLayouts/slideLayout4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1.xml"/><Relationship Id="rId13" Type="http://schemas.openxmlformats.org/officeDocument/2006/relationships/image" Target="../media/image31.jpeg"/><Relationship Id="rId3" Type="http://schemas.openxmlformats.org/officeDocument/2006/relationships/slideLayout" Target="../slideLayouts/slideLayout436.xml"/><Relationship Id="rId7" Type="http://schemas.openxmlformats.org/officeDocument/2006/relationships/slideLayout" Target="../slideLayouts/slideLayout440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35.xml"/><Relationship Id="rId1" Type="http://schemas.openxmlformats.org/officeDocument/2006/relationships/slideLayout" Target="../slideLayouts/slideLayout434.xml"/><Relationship Id="rId6" Type="http://schemas.openxmlformats.org/officeDocument/2006/relationships/slideLayout" Target="../slideLayouts/slideLayout439.xml"/><Relationship Id="rId11" Type="http://schemas.openxmlformats.org/officeDocument/2006/relationships/slideLayout" Target="../slideLayouts/slideLayout444.xml"/><Relationship Id="rId5" Type="http://schemas.openxmlformats.org/officeDocument/2006/relationships/slideLayout" Target="../slideLayouts/slideLayout438.xml"/><Relationship Id="rId10" Type="http://schemas.openxmlformats.org/officeDocument/2006/relationships/slideLayout" Target="../slideLayouts/slideLayout443.xml"/><Relationship Id="rId4" Type="http://schemas.openxmlformats.org/officeDocument/2006/relationships/slideLayout" Target="../slideLayouts/slideLayout437.xml"/><Relationship Id="rId9" Type="http://schemas.openxmlformats.org/officeDocument/2006/relationships/slideLayout" Target="../slideLayouts/slideLayout442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2.xml"/><Relationship Id="rId13" Type="http://schemas.openxmlformats.org/officeDocument/2006/relationships/image" Target="../media/image32.jpeg"/><Relationship Id="rId3" Type="http://schemas.openxmlformats.org/officeDocument/2006/relationships/slideLayout" Target="../slideLayouts/slideLayout447.xml"/><Relationship Id="rId7" Type="http://schemas.openxmlformats.org/officeDocument/2006/relationships/slideLayout" Target="../slideLayouts/slideLayout451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46.xml"/><Relationship Id="rId1" Type="http://schemas.openxmlformats.org/officeDocument/2006/relationships/slideLayout" Target="../slideLayouts/slideLayout445.xml"/><Relationship Id="rId6" Type="http://schemas.openxmlformats.org/officeDocument/2006/relationships/slideLayout" Target="../slideLayouts/slideLayout450.xml"/><Relationship Id="rId11" Type="http://schemas.openxmlformats.org/officeDocument/2006/relationships/slideLayout" Target="../slideLayouts/slideLayout455.xml"/><Relationship Id="rId5" Type="http://schemas.openxmlformats.org/officeDocument/2006/relationships/slideLayout" Target="../slideLayouts/slideLayout449.xml"/><Relationship Id="rId10" Type="http://schemas.openxmlformats.org/officeDocument/2006/relationships/slideLayout" Target="../slideLayouts/slideLayout454.xml"/><Relationship Id="rId4" Type="http://schemas.openxmlformats.org/officeDocument/2006/relationships/slideLayout" Target="../slideLayouts/slideLayout448.xml"/><Relationship Id="rId9" Type="http://schemas.openxmlformats.org/officeDocument/2006/relationships/slideLayout" Target="../slideLayouts/slideLayout453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3.xml"/><Relationship Id="rId13" Type="http://schemas.openxmlformats.org/officeDocument/2006/relationships/image" Target="../media/image33.jpeg"/><Relationship Id="rId3" Type="http://schemas.openxmlformats.org/officeDocument/2006/relationships/slideLayout" Target="../slideLayouts/slideLayout458.xml"/><Relationship Id="rId7" Type="http://schemas.openxmlformats.org/officeDocument/2006/relationships/slideLayout" Target="../slideLayouts/slideLayout462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57.xml"/><Relationship Id="rId1" Type="http://schemas.openxmlformats.org/officeDocument/2006/relationships/slideLayout" Target="../slideLayouts/slideLayout456.xml"/><Relationship Id="rId6" Type="http://schemas.openxmlformats.org/officeDocument/2006/relationships/slideLayout" Target="../slideLayouts/slideLayout461.xml"/><Relationship Id="rId11" Type="http://schemas.openxmlformats.org/officeDocument/2006/relationships/slideLayout" Target="../slideLayouts/slideLayout466.xml"/><Relationship Id="rId5" Type="http://schemas.openxmlformats.org/officeDocument/2006/relationships/slideLayout" Target="../slideLayouts/slideLayout460.xml"/><Relationship Id="rId10" Type="http://schemas.openxmlformats.org/officeDocument/2006/relationships/slideLayout" Target="../slideLayouts/slideLayout465.xml"/><Relationship Id="rId4" Type="http://schemas.openxmlformats.org/officeDocument/2006/relationships/slideLayout" Target="../slideLayouts/slideLayout459.xml"/><Relationship Id="rId9" Type="http://schemas.openxmlformats.org/officeDocument/2006/relationships/slideLayout" Target="../slideLayouts/slideLayout464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4.xml"/><Relationship Id="rId13" Type="http://schemas.openxmlformats.org/officeDocument/2006/relationships/image" Target="../media/image34.jpeg"/><Relationship Id="rId3" Type="http://schemas.openxmlformats.org/officeDocument/2006/relationships/slideLayout" Target="../slideLayouts/slideLayout469.xml"/><Relationship Id="rId7" Type="http://schemas.openxmlformats.org/officeDocument/2006/relationships/slideLayout" Target="../slideLayouts/slideLayout473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68.xml"/><Relationship Id="rId1" Type="http://schemas.openxmlformats.org/officeDocument/2006/relationships/slideLayout" Target="../slideLayouts/slideLayout467.xml"/><Relationship Id="rId6" Type="http://schemas.openxmlformats.org/officeDocument/2006/relationships/slideLayout" Target="../slideLayouts/slideLayout472.xml"/><Relationship Id="rId11" Type="http://schemas.openxmlformats.org/officeDocument/2006/relationships/slideLayout" Target="../slideLayouts/slideLayout477.xml"/><Relationship Id="rId5" Type="http://schemas.openxmlformats.org/officeDocument/2006/relationships/slideLayout" Target="../slideLayouts/slideLayout471.xml"/><Relationship Id="rId10" Type="http://schemas.openxmlformats.org/officeDocument/2006/relationships/slideLayout" Target="../slideLayouts/slideLayout476.xml"/><Relationship Id="rId4" Type="http://schemas.openxmlformats.org/officeDocument/2006/relationships/slideLayout" Target="../slideLayouts/slideLayout470.xml"/><Relationship Id="rId9" Type="http://schemas.openxmlformats.org/officeDocument/2006/relationships/slideLayout" Target="../slideLayouts/slideLayout475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5.xml"/><Relationship Id="rId13" Type="http://schemas.openxmlformats.org/officeDocument/2006/relationships/image" Target="../media/image35.jpeg"/><Relationship Id="rId3" Type="http://schemas.openxmlformats.org/officeDocument/2006/relationships/slideLayout" Target="../slideLayouts/slideLayout480.xml"/><Relationship Id="rId7" Type="http://schemas.openxmlformats.org/officeDocument/2006/relationships/slideLayout" Target="../slideLayouts/slideLayout484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79.xml"/><Relationship Id="rId1" Type="http://schemas.openxmlformats.org/officeDocument/2006/relationships/slideLayout" Target="../slideLayouts/slideLayout478.xml"/><Relationship Id="rId6" Type="http://schemas.openxmlformats.org/officeDocument/2006/relationships/slideLayout" Target="../slideLayouts/slideLayout483.xml"/><Relationship Id="rId11" Type="http://schemas.openxmlformats.org/officeDocument/2006/relationships/slideLayout" Target="../slideLayouts/slideLayout488.xml"/><Relationship Id="rId5" Type="http://schemas.openxmlformats.org/officeDocument/2006/relationships/slideLayout" Target="../slideLayouts/slideLayout482.xml"/><Relationship Id="rId10" Type="http://schemas.openxmlformats.org/officeDocument/2006/relationships/slideLayout" Target="../slideLayouts/slideLayout487.xml"/><Relationship Id="rId4" Type="http://schemas.openxmlformats.org/officeDocument/2006/relationships/slideLayout" Target="../slideLayouts/slideLayout481.xml"/><Relationship Id="rId9" Type="http://schemas.openxmlformats.org/officeDocument/2006/relationships/slideLayout" Target="../slideLayouts/slideLayout486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6.xml"/><Relationship Id="rId13" Type="http://schemas.openxmlformats.org/officeDocument/2006/relationships/image" Target="../media/image36.jpeg"/><Relationship Id="rId3" Type="http://schemas.openxmlformats.org/officeDocument/2006/relationships/slideLayout" Target="../slideLayouts/slideLayout491.xml"/><Relationship Id="rId7" Type="http://schemas.openxmlformats.org/officeDocument/2006/relationships/slideLayout" Target="../slideLayouts/slideLayout495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90.xml"/><Relationship Id="rId1" Type="http://schemas.openxmlformats.org/officeDocument/2006/relationships/slideLayout" Target="../slideLayouts/slideLayout489.xml"/><Relationship Id="rId6" Type="http://schemas.openxmlformats.org/officeDocument/2006/relationships/slideLayout" Target="../slideLayouts/slideLayout494.xml"/><Relationship Id="rId11" Type="http://schemas.openxmlformats.org/officeDocument/2006/relationships/slideLayout" Target="../slideLayouts/slideLayout499.xml"/><Relationship Id="rId5" Type="http://schemas.openxmlformats.org/officeDocument/2006/relationships/slideLayout" Target="../slideLayouts/slideLayout493.xml"/><Relationship Id="rId10" Type="http://schemas.openxmlformats.org/officeDocument/2006/relationships/slideLayout" Target="../slideLayouts/slideLayout498.xml"/><Relationship Id="rId4" Type="http://schemas.openxmlformats.org/officeDocument/2006/relationships/slideLayout" Target="../slideLayouts/slideLayout492.xml"/><Relationship Id="rId9" Type="http://schemas.openxmlformats.org/officeDocument/2006/relationships/slideLayout" Target="../slideLayouts/slideLayout497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7.xml"/><Relationship Id="rId13" Type="http://schemas.openxmlformats.org/officeDocument/2006/relationships/slideLayout" Target="../slideLayouts/slideLayout512.xml"/><Relationship Id="rId3" Type="http://schemas.openxmlformats.org/officeDocument/2006/relationships/slideLayout" Target="../slideLayouts/slideLayout502.xml"/><Relationship Id="rId7" Type="http://schemas.openxmlformats.org/officeDocument/2006/relationships/slideLayout" Target="../slideLayouts/slideLayout506.xml"/><Relationship Id="rId12" Type="http://schemas.openxmlformats.org/officeDocument/2006/relationships/slideLayout" Target="../slideLayouts/slideLayout511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501.xml"/><Relationship Id="rId16" Type="http://schemas.openxmlformats.org/officeDocument/2006/relationships/theme" Target="../theme/theme46.xml"/><Relationship Id="rId1" Type="http://schemas.openxmlformats.org/officeDocument/2006/relationships/slideLayout" Target="../slideLayouts/slideLayout500.xml"/><Relationship Id="rId6" Type="http://schemas.openxmlformats.org/officeDocument/2006/relationships/slideLayout" Target="../slideLayouts/slideLayout505.xml"/><Relationship Id="rId11" Type="http://schemas.openxmlformats.org/officeDocument/2006/relationships/slideLayout" Target="../slideLayouts/slideLayout510.xml"/><Relationship Id="rId5" Type="http://schemas.openxmlformats.org/officeDocument/2006/relationships/slideLayout" Target="../slideLayouts/slideLayout504.xml"/><Relationship Id="rId15" Type="http://schemas.openxmlformats.org/officeDocument/2006/relationships/slideLayout" Target="../slideLayouts/slideLayout514.xml"/><Relationship Id="rId10" Type="http://schemas.openxmlformats.org/officeDocument/2006/relationships/slideLayout" Target="../slideLayouts/slideLayout509.xml"/><Relationship Id="rId4" Type="http://schemas.openxmlformats.org/officeDocument/2006/relationships/slideLayout" Target="../slideLayouts/slideLayout503.xml"/><Relationship Id="rId9" Type="http://schemas.openxmlformats.org/officeDocument/2006/relationships/slideLayout" Target="../slideLayouts/slideLayout508.xml"/><Relationship Id="rId14" Type="http://schemas.openxmlformats.org/officeDocument/2006/relationships/slideLayout" Target="../slideLayouts/slideLayout51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97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fld id="{5BD678BB-C46A-4F2D-A92E-003762E43CAA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197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197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fld id="{A3BB750E-8244-4D57-8896-757B09CB1DC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676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2971800"/>
            <a:ext cx="6858000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28BCF377-3039-4219-9844-ED43F00D1B11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DE7D9D4A-CC61-49DF-9223-EC2DA2BBE2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36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0" y="6245225"/>
            <a:ext cx="1752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BECD755E-DFA0-4F15-B0D0-DD3DA9F77B7B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136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6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734C9794-246D-4929-8E7B-512E1F2C98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0" y="6245225"/>
            <a:ext cx="1752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A2331891-25C1-41AC-AF66-C8C8C69A9C7D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7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0324DE2F-EC77-4A72-834D-850CE9F93F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905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941638"/>
            <a:ext cx="7162800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38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CD3D920B-DA94-43EE-82F9-49250194C46C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138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8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ABA76358-D464-4560-A01D-43BAF1E6F2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39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0" y="6245225"/>
            <a:ext cx="1752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A69D5430-2857-4772-AD15-8F751F725241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139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9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C54BDC35-63F4-453F-BAFA-EF7BC6508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40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0" y="6245225"/>
            <a:ext cx="1752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7ED4DE10-3113-4703-A82F-12A6482E1FA7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140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0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90B1FAE2-A383-48F7-B1D6-A876E892EE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905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941638"/>
            <a:ext cx="7162800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41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B5A5D32E-83BF-43F4-BE6C-A1C4DDB83F8D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141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7D3A3A2-C65A-4064-9F3F-217BBD8A3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42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0" y="6245225"/>
            <a:ext cx="1752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9C4C81E3-BE20-4ABF-AE60-0687B7901D1A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142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6D6AF8B8-1D63-4520-91A5-33C1114E7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0" y="6245225"/>
            <a:ext cx="1752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ACC4B323-66CE-4240-A77A-456D9E05802E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A71F04F2-8505-4231-AC43-30732EE312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905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941638"/>
            <a:ext cx="7162800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44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9CE8AC57-88EF-4E5C-A44B-55B6A6EB3CEB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144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4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815B5766-8245-4E45-9C5A-19F45BB95C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D12425A4-ABFE-4D7C-B9B3-18DD15987362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6F9FF1-146A-42F6-AECB-95719CB834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54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BAD7673F-3383-430A-9EFB-A4AFEFEAFBCC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154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1231571C-9E42-4FF1-9B8C-65C2882A0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55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2BB3751E-12E4-480C-A453-AAE9D8D28A98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155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5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2A76EDDD-00AF-4F52-A3B2-B8CC9D95C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85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3322638"/>
            <a:ext cx="8229600" cy="300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61F4D0EA-AF0B-4651-A907-B14B87BFF246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66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D43C17D1-15C2-46D9-8C02-E69B3755A9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57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93DA15B5-B655-46DC-A93A-E98AEC3C912C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157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C4A3B5CC-B053-4671-9DDC-F94847ABD0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58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1E1EED3F-82EF-4F1F-B566-BEC159E2DC65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158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3E0F0045-BA30-4C38-B784-2C76E7B6E9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85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3322638"/>
            <a:ext cx="8229600" cy="300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049EA3E4-BDDC-4DB4-A103-D5ACA86A7E23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159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9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14FCF357-2ABF-4802-AD80-8DD936105A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607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3C7532CF-9D09-436A-9E24-9FA3B84063FA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07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FEBC1CD6-720A-4E25-A30B-AC9FE5888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617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7A03F134-6ED5-4381-9154-0FD5D5B095FB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1617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17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C8DA846A-A29A-40D9-AB40-CCA2BB1F4A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85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3322638"/>
            <a:ext cx="8229600" cy="300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62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C1DC7CC3-330D-4EC1-9247-BBB308F5FDEC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162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2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63C624AC-D457-42B6-917B-1321C79DB1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73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3702629B-1486-4093-B839-BC2F26A24074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173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6B4C0E7-8036-458E-BDE3-6A31A30DC5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EBA42ACE-D114-4243-AA4B-825F26B12D6D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A04A5EF-5BC5-40B0-8BFE-9255E1E29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74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58B9094F-A63D-4187-8770-0BF8CDFA0D11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174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AB9A5C66-A4AB-46C9-AE00-83162AC65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133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3352800"/>
            <a:ext cx="8229600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75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77A532E8-A859-4BF1-A7F3-7D21CF84892A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175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5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DC0D200C-F5D4-4F8B-8412-DAE4052B5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76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41EAB92A-908E-419D-B93F-0B51A20EE7A2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176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F0BB7D71-717B-44C0-BF76-7E29C0F8E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77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62F15470-EAF1-4121-BC56-56647048B534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177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7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C97BB7C-E4A0-49DA-B499-49B1F49441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133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3352800"/>
            <a:ext cx="8229600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78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C1217F90-AEA9-4128-B8A7-937C591F9A63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178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8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84384F9B-4D36-4451-BE22-9C279ACB2F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792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A4819095-8799-420C-91F5-07153BC9CFC8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1792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92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AD56B422-7B70-41BA-A079-73121B57E2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80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77EEC449-E2F7-43BB-9361-8DE263E057BB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180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0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61CD85A2-7849-44D0-BEFE-BC1E85D1BE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133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3352800"/>
            <a:ext cx="8229600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812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76BD6680-BB2C-4A32-85A3-472BF86B96FA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1812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1F47723B-0489-42AA-971E-699D6D67DD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1A85F909-7CFE-4612-B63A-618DDA6667E8}" type="datetimeFigureOut">
              <a:rPr lang="ru-RU"/>
              <a:pPr>
                <a:defRPr/>
              </a:pPr>
              <a:t>16.02.2017</a:t>
            </a:fld>
            <a:endParaRPr lang="en-US"/>
          </a:p>
        </p:txBody>
      </p:sp>
      <p:sp>
        <p:nvSpPr>
          <p:cNvPr id="19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685AAE2E-E069-481E-8B6E-8321D9D82C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925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A46E1A07-8F61-43E3-BE02-F7C47E060197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1925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25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1958501-A7EE-44AF-B3C9-C2548F1542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  <p:sldLayoutId id="2147484128" r:id="rId8"/>
    <p:sldLayoutId id="2147484129" r:id="rId9"/>
    <p:sldLayoutId id="2147484130" r:id="rId10"/>
    <p:sldLayoutId id="214748413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676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2971800"/>
            <a:ext cx="6858000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E011E258-E6DC-4A9D-BE06-5616BAA9C067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7CCABB9-61FB-4D95-9384-083F7B859A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133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3352800"/>
            <a:ext cx="8229600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93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56DED237-BE97-417E-A29E-D75972F3864A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1935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3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C0C2B95B-321B-4832-9FF7-69A2F8DD6A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  <p:sldLayoutId id="2147484134" r:id="rId2"/>
    <p:sldLayoutId id="2147484135" r:id="rId3"/>
    <p:sldLayoutId id="2147484136" r:id="rId4"/>
    <p:sldLayoutId id="2147484137" r:id="rId5"/>
    <p:sldLayoutId id="2147484138" r:id="rId6"/>
    <p:sldLayoutId id="2147484139" r:id="rId7"/>
    <p:sldLayoutId id="2147484140" r:id="rId8"/>
    <p:sldLayoutId id="2147484141" r:id="rId9"/>
    <p:sldLayoutId id="2147484142" r:id="rId10"/>
    <p:sldLayoutId id="214748414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945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14278660-4B8E-479F-9DC9-3EF979A6177F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1945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1E32EEB1-03B5-45B9-B70C-5A76D2FF14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5" r:id="rId1"/>
    <p:sldLayoutId id="2147484146" r:id="rId2"/>
    <p:sldLayoutId id="2147484147" r:id="rId3"/>
    <p:sldLayoutId id="2147484148" r:id="rId4"/>
    <p:sldLayoutId id="2147484149" r:id="rId5"/>
    <p:sldLayoutId id="2147484150" r:id="rId6"/>
    <p:sldLayoutId id="2147484151" r:id="rId7"/>
    <p:sldLayoutId id="2147484152" r:id="rId8"/>
    <p:sldLayoutId id="2147484153" r:id="rId9"/>
    <p:sldLayoutId id="2147484154" r:id="rId10"/>
    <p:sldLayoutId id="214748415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95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6165F6F0-3D6E-4D18-B60C-9786B4B71C55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195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5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33FFFC1-489A-42A7-9CED-1751CA4140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  <p:sldLayoutId id="2147484164" r:id="rId8"/>
    <p:sldLayoutId id="2147484165" r:id="rId9"/>
    <p:sldLayoutId id="2147484166" r:id="rId10"/>
    <p:sldLayoutId id="2147484167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133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3352800"/>
            <a:ext cx="8229600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966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FA4A38D7-CCC2-423E-9775-26289F14576A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1966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66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15357407-5281-490D-808C-33313A2A6E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  <p:sldLayoutId id="2147484170" r:id="rId2"/>
    <p:sldLayoutId id="2147484171" r:id="rId3"/>
    <p:sldLayoutId id="2147484172" r:id="rId4"/>
    <p:sldLayoutId id="2147484173" r:id="rId5"/>
    <p:sldLayoutId id="2147484174" r:id="rId6"/>
    <p:sldLayoutId id="2147484175" r:id="rId7"/>
    <p:sldLayoutId id="2147484176" r:id="rId8"/>
    <p:sldLayoutId id="2147484177" r:id="rId9"/>
    <p:sldLayoutId id="2147484178" r:id="rId10"/>
    <p:sldLayoutId id="214748417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986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0B36DEE2-656B-4616-9FEE-F4312024F2A9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1986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86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841C11A4-B199-4473-9A3F-D596CDA7A6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  <p:sldLayoutId id="2147484182" r:id="rId2"/>
    <p:sldLayoutId id="2147484183" r:id="rId3"/>
    <p:sldLayoutId id="2147484184" r:id="rId4"/>
    <p:sldLayoutId id="2147484185" r:id="rId5"/>
    <p:sldLayoutId id="2147484186" r:id="rId6"/>
    <p:sldLayoutId id="2147484187" r:id="rId7"/>
    <p:sldLayoutId id="2147484188" r:id="rId8"/>
    <p:sldLayoutId id="2147484189" r:id="rId9"/>
    <p:sldLayoutId id="2147484190" r:id="rId10"/>
    <p:sldLayoutId id="214748419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133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3352800"/>
            <a:ext cx="8229600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996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191F3FC0-BA6B-4F68-B915-F6F35ECC9213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1996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96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B0336C8-1CE2-4572-9B8E-0FCE5ABAE2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  <p:sp>
        <p:nvSpPr>
          <p:cNvPr id="197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Arial" charset="0"/>
              </a:defRPr>
            </a:lvl1pPr>
          </a:lstStyle>
          <a:p>
            <a:pPr>
              <a:defRPr/>
            </a:pPr>
            <a:fld id="{6A38C956-EE69-4FDF-9A67-30E1C58F2A41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16.02.2017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97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97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Arial" charset="0"/>
              </a:defRPr>
            </a:lvl1pPr>
          </a:lstStyle>
          <a:p>
            <a:pPr>
              <a:defRPr/>
            </a:pPr>
            <a:fld id="{3360DB27-F5A4-46CD-AFB4-B3AE9ACF93D9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369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5" r:id="rId1"/>
    <p:sldLayoutId id="2147484206" r:id="rId2"/>
    <p:sldLayoutId id="2147484207" r:id="rId3"/>
    <p:sldLayoutId id="2147484208" r:id="rId4"/>
    <p:sldLayoutId id="2147484209" r:id="rId5"/>
    <p:sldLayoutId id="2147484210" r:id="rId6"/>
    <p:sldLayoutId id="2147484211" r:id="rId7"/>
    <p:sldLayoutId id="2147484212" r:id="rId8"/>
    <p:sldLayoutId id="2147484213" r:id="rId9"/>
    <p:sldLayoutId id="2147484214" r:id="rId10"/>
    <p:sldLayoutId id="2147484215" r:id="rId11"/>
    <p:sldLayoutId id="2147484216" r:id="rId12"/>
    <p:sldLayoutId id="2147484217" r:id="rId13"/>
    <p:sldLayoutId id="2147484218" r:id="rId14"/>
    <p:sldLayoutId id="2147484219" r:id="rId1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1BFB59D4-73C2-4627-A3C1-EE3E2D5AD95C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CCBA4E54-4346-494A-A7F2-161F7E1A2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E7C383DF-9707-4113-8C7C-504EEDC3602B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DFA950B9-1750-4402-B57C-6C97E56C99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676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2971800"/>
            <a:ext cx="6858000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C72E06F7-46E2-4F4F-ADF2-4357B8B41130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1EFDA819-D6CE-4E60-8A40-F9837F5E74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DE15D0F3-5B07-41C5-9B43-480A146685D7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4D5E5BE-EC47-4FA0-99A7-2DE7E35BC9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47027C12-13F2-4294-B1E0-7126471C26BE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AA7B8CC2-ABD9-4682-850D-142242A435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Департамент образования Администрации города Екатеринбурга</a:t>
            </a:r>
            <a:br>
              <a:rPr lang="ru-RU" sz="18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Управление образования Орджоникидзевского района</a:t>
            </a:r>
            <a:br>
              <a:rPr lang="ru-RU" sz="18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МБДОУ – детский сад компенсирующего вида № 411</a:t>
            </a:r>
            <a:br>
              <a:rPr lang="ru-RU" sz="18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______________________________________________________________________</a:t>
            </a:r>
            <a:br>
              <a:rPr lang="ru-RU" sz="18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endParaRPr lang="ru-RU" sz="18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Система работы по здоровьесбережению воспитанников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" name="Picture 2" descr="C:\Users\1\Desktop\IMG-20170213-W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901696"/>
            <a:ext cx="4104456" cy="3662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3506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Виды гимнастик</a:t>
            </a:r>
            <a:endParaRPr lang="ru-RU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618856" cy="2185988"/>
          </a:xfrm>
        </p:spPr>
        <p:txBody>
          <a:bodyPr/>
          <a:lstStyle/>
          <a:p>
            <a:r>
              <a:rPr lang="ru-RU" sz="2000" dirty="0" smtClean="0"/>
              <a:t>После сна</a:t>
            </a:r>
          </a:p>
          <a:p>
            <a:r>
              <a:rPr lang="ru-RU" sz="2000" dirty="0" smtClean="0"/>
              <a:t>Релаксационные упражнения</a:t>
            </a:r>
          </a:p>
          <a:p>
            <a:r>
              <a:rPr lang="ru-RU" sz="2000" dirty="0" smtClean="0"/>
              <a:t>Дыхательная</a:t>
            </a:r>
          </a:p>
          <a:p>
            <a:r>
              <a:rPr lang="ru-RU" sz="2000" dirty="0" smtClean="0"/>
              <a:t>Коммуникативные игры</a:t>
            </a:r>
          </a:p>
          <a:p>
            <a:endParaRPr lang="ru-RU" sz="2000" dirty="0"/>
          </a:p>
          <a:p>
            <a:endParaRPr lang="ru-RU" sz="2000" dirty="0"/>
          </a:p>
        </p:txBody>
      </p:sp>
      <p:pic>
        <p:nvPicPr>
          <p:cNvPr id="6148" name="Picture 4" descr="C:\Users\1\Desktop\ЗДОРОВЬЕ\ФОТО\DSCF253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40768"/>
            <a:ext cx="3322265" cy="24916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1\Desktop\ЗДОРОВЬЕ\ФОТО\20170118_164410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365104"/>
            <a:ext cx="3889022" cy="2187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1\Desktop\ЗДОРОВЬЕ\ФОТО\20170118_1642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068960"/>
            <a:ext cx="3270510" cy="1839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1\Desktop\ЗДОРОВЬЕ\ФОТО\DSC0155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293096"/>
            <a:ext cx="2916766" cy="2187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63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НОД «Физическая культура»</a:t>
            </a:r>
            <a:endParaRPr lang="ru-RU" sz="32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C:\Users\1\Desktop\ЗДОРОВЬЕ\ЗдоровьеОЮ\физра\IMG_681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1600200"/>
            <a:ext cx="2914650" cy="2185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ЗДОРОВЬЕ\ЗдоровьеОЮ\физра\IMG_681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75" y="1600200"/>
            <a:ext cx="2914650" cy="2185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\Desktop\ЗДОРОВЬЕ\ЗдоровьеОЮ\физра\IMG_6792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7" y="3938588"/>
            <a:ext cx="2916766" cy="218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1\Desktop\ЗДОРОВЬЕ\ЗдоровьеОЮ\физра\IMG_678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117" y="3938588"/>
            <a:ext cx="2916766" cy="218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34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2952328" cy="4047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Индивидуальная работа с детьми по физическому развитию</a:t>
            </a:r>
            <a:endParaRPr lang="ru-RU" sz="32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140968"/>
            <a:ext cx="3395411" cy="3125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56792"/>
            <a:ext cx="2880320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847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ru-RU" sz="2800" b="1" dirty="0" err="1" smtClean="0">
                <a:solidFill>
                  <a:srgbClr val="FF0000"/>
                </a:solidFill>
                <a:latin typeface="Bookman Old Style" panose="02050604050505020204" pitchFamily="18" charset="0"/>
              </a:rPr>
              <a:t>Коррегирующая</a:t>
            </a:r>
            <a:r>
              <a:rPr lang="ru-RU" sz="28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 гимнастика</a:t>
            </a:r>
            <a:endParaRPr lang="ru-RU" sz="28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1\Desktop\ЗДОРОВЬЕ\ЗдоровьеОЮ\разм\IMG_671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94489"/>
            <a:ext cx="3322265" cy="249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\Desktop\ЗДОРОВЬЕ\ЗдоровьеОЮ\DSC030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840" y="4293096"/>
            <a:ext cx="3738968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1\Desktop\ЗДОРОВЬЕ\ЗдоровьеОЮ\DSC030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04138"/>
            <a:ext cx="3612728" cy="270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4" name="Picture 6" descr="C:\Users\1\Desktop\ЗДОРОВЬЕ\ЗдоровьеОЮ\DSC03053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38588"/>
            <a:ext cx="3323323" cy="249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39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ru-RU" sz="400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Прогулки на свежем воздухе</a:t>
            </a:r>
            <a:endParaRPr lang="ru-RU" sz="40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074" name="Picture 2" descr="C:\Users\1\Desktop\ЗДОРОВЬЕ\ЗдоровьеОЮ\ЛедГор\KyuHM1dFkYw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1639491" cy="2185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1\Desktop\ЗДОРОВЬЕ\ЗдоровьеОЮ\ЛедГор\tkt3SvQEYbc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564904"/>
            <a:ext cx="1639491" cy="2185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1\Desktop\ЗДОРОВЬЕ\ЗдоровьеОЮ\ЛедГор\YE3XWI8da38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05064"/>
            <a:ext cx="1640681" cy="218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1\Desktop\ЗДОРОВЬЕ\ЗдоровьеОЮ\ЛедГор\9bwEXomkmWA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534" y="1484784"/>
            <a:ext cx="2916766" cy="218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1\Desktop\ЗДОРОВЬЕ\ЗдоровьеОЮ\ЛедГор\qLQ4ZqORC8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149080"/>
            <a:ext cx="3023659" cy="2267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6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4157663" cy="257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Текст 9"/>
          <p:cNvSpPr>
            <a:spLocks noGrp="1"/>
          </p:cNvSpPr>
          <p:nvPr>
            <p:ph type="body" sz="half" idx="3"/>
          </p:nvPr>
        </p:nvSpPr>
        <p:spPr>
          <a:xfrm>
            <a:off x="4985247" y="188912"/>
            <a:ext cx="3907233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</a:rPr>
              <a:t>Здоровьесберегающие </a:t>
            </a:r>
            <a:r>
              <a:rPr lang="ru-RU" sz="2400" dirty="0" smtClean="0">
                <a:solidFill>
                  <a:srgbClr val="FF0000"/>
                </a:solidFill>
              </a:rPr>
              <a:t>технологии в работе учителя - дефектолога: </a:t>
            </a:r>
          </a:p>
          <a:p>
            <a:pPr marL="0" indent="0">
              <a:buNone/>
            </a:pPr>
            <a:r>
              <a:rPr lang="ru-RU" sz="2400" dirty="0" smtClean="0"/>
              <a:t>комплексы </a:t>
            </a:r>
            <a:r>
              <a:rPr lang="ru-RU" sz="2400" dirty="0"/>
              <a:t>точечного самомассажа,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дыхательной </a:t>
            </a:r>
            <a:r>
              <a:rPr lang="ru-RU" sz="2400" dirty="0"/>
              <a:t>гимнастики,</a:t>
            </a:r>
          </a:p>
          <a:p>
            <a:pPr marL="0" indent="0">
              <a:buNone/>
            </a:pPr>
            <a:r>
              <a:rPr lang="ru-RU" sz="2400" dirty="0"/>
              <a:t>физкультминуток по лексическим </a:t>
            </a:r>
            <a:r>
              <a:rPr lang="ru-RU" sz="2400" dirty="0" smtClean="0"/>
              <a:t>темам,</a:t>
            </a:r>
          </a:p>
          <a:p>
            <a:pPr marL="0" indent="0">
              <a:buNone/>
            </a:pPr>
            <a:r>
              <a:rPr lang="ru-RU" sz="2400" dirty="0"/>
              <a:t>п</a:t>
            </a:r>
            <a:r>
              <a:rPr lang="ru-RU" sz="2400" dirty="0" smtClean="0"/>
              <a:t>альчиковые игры</a:t>
            </a:r>
            <a:endParaRPr lang="ru-RU" sz="24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408483" cy="218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562177"/>
            <a:ext cx="3504584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324106"/>
            <a:ext cx="3087291" cy="2311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1912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Дополнительное образование</a:t>
            </a:r>
            <a:endParaRPr lang="ru-RU" sz="36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0" indent="0" algn="just">
              <a:buNone/>
            </a:pPr>
            <a:r>
              <a:rPr lang="ru-RU" sz="1600" dirty="0" smtClean="0"/>
              <a:t>С  </a:t>
            </a:r>
            <a:r>
              <a:rPr lang="ru-RU" sz="1600" dirty="0"/>
              <a:t>2015  года реализуется дополнительная общеобразовательная программа </a:t>
            </a:r>
            <a:r>
              <a:rPr lang="ru-RU" sz="1600" b="1" dirty="0">
                <a:solidFill>
                  <a:srgbClr val="FF0000"/>
                </a:solidFill>
              </a:rPr>
              <a:t>«Спортивная секция «Здоровый малыш». </a:t>
            </a:r>
            <a:endParaRPr lang="ru-RU" sz="1600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ru-RU" sz="1600" dirty="0" smtClean="0"/>
              <a:t>Данная </a:t>
            </a:r>
            <a:r>
              <a:rPr lang="ru-RU" sz="1600" dirty="0"/>
              <a:t>программа направлена на удовлетворение индивидуальных потребностей детей с ограниченными возможностями здоровья в физическом совершенствовании, формирование культуры здорового и безопасного образа жизни, укрепление здоровья, а также на организацию их свободного времени. </a:t>
            </a:r>
            <a:endParaRPr lang="ru-RU" sz="1600" dirty="0" smtClean="0"/>
          </a:p>
          <a:p>
            <a:pPr marL="0" indent="0" algn="just"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Целью</a:t>
            </a:r>
            <a:r>
              <a:rPr lang="ru-RU" sz="1600" dirty="0" smtClean="0"/>
              <a:t> </a:t>
            </a:r>
            <a:r>
              <a:rPr lang="ru-RU" sz="1600" dirty="0"/>
              <a:t>данной программы является: разностороннее развитие детей,                                                        укрепление здоровья, формирование положительной устойчивой мотивации к занятиям спортом, развитие интеллектуальных и нравственных качеств личности.  Достижению поставленной цели способствует решение следующих задач:</a:t>
            </a:r>
          </a:p>
          <a:p>
            <a:pPr algn="just"/>
            <a:r>
              <a:rPr lang="ru-RU" sz="1600" dirty="0"/>
              <a:t>	продолжать развивать чувствительность и эмоциональность, воображение, мышление, пробуждать фантазию;</a:t>
            </a:r>
          </a:p>
          <a:p>
            <a:pPr algn="just"/>
            <a:r>
              <a:rPr lang="ru-RU" sz="1600" dirty="0"/>
              <a:t>	удовлетворять потребности дошкольников в занятиях по интересам;</a:t>
            </a:r>
          </a:p>
          <a:p>
            <a:pPr algn="just"/>
            <a:r>
              <a:rPr lang="ru-RU" sz="1600" dirty="0"/>
              <a:t>	способствовать оптимизации развития опорно-двигательного аппарата;</a:t>
            </a:r>
          </a:p>
          <a:p>
            <a:pPr algn="just"/>
            <a:r>
              <a:rPr lang="ru-RU" sz="1600" dirty="0"/>
              <a:t>	формировать потребность и способы реализации здорового образа жизни.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31677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Работа с родителями</a:t>
            </a:r>
            <a:endParaRPr lang="ru-RU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5436096" y="1600200"/>
            <a:ext cx="3250704" cy="4525963"/>
          </a:xfrm>
        </p:spPr>
        <p:txBody>
          <a:bodyPr/>
          <a:lstStyle/>
          <a:p>
            <a:r>
              <a:rPr lang="ru-RU" sz="2400" dirty="0" smtClean="0"/>
              <a:t>Практические занятия в «Школе для родителей»</a:t>
            </a:r>
          </a:p>
          <a:p>
            <a:r>
              <a:rPr lang="ru-RU" sz="2400" dirty="0" smtClean="0"/>
              <a:t>Страница здоровья на сайте МБДОУ</a:t>
            </a:r>
          </a:p>
          <a:p>
            <a:r>
              <a:rPr lang="ru-RU" sz="2400" dirty="0" smtClean="0"/>
              <a:t>Совместные спортивные мероприятия</a:t>
            </a:r>
            <a:endParaRPr lang="ru-RU" sz="2400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3379357" cy="2535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996952"/>
            <a:ext cx="3890921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C:\Users\1\AppData\Local\Temp\Rar$DIa0.644\развлечение  Бэтмэн в гостях у ребя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509120"/>
            <a:ext cx="3025852" cy="22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11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Повышение профессиональной компетентности</a:t>
            </a:r>
            <a:endParaRPr lang="ru-RU" sz="36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sz="2000" dirty="0" smtClean="0"/>
              <a:t>Районный семинар – выступление «Развитие внимания у детей с ОВЗ  в процессе подвижных игр»</a:t>
            </a:r>
          </a:p>
          <a:p>
            <a:r>
              <a:rPr lang="ru-RU" sz="2000" dirty="0" smtClean="0"/>
              <a:t>Тематический Педагогический совет «Здоровьесберегающие технологии в работе с дошкольниками с ОВЗ»</a:t>
            </a:r>
          </a:p>
          <a:p>
            <a:r>
              <a:rPr lang="ru-RU" sz="2000" dirty="0" smtClean="0"/>
              <a:t>Материалы «Из опыта работы» на сайте МБДОУ</a:t>
            </a:r>
            <a:endParaRPr lang="ru-RU" sz="2000" dirty="0"/>
          </a:p>
        </p:txBody>
      </p:sp>
      <p:pic>
        <p:nvPicPr>
          <p:cNvPr id="8194" name="Picture 2" descr="C:\Users\1\Desktop\Семинар\IMG_69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09119"/>
            <a:ext cx="3251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1\Downloads\P_20170123_13581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753731"/>
            <a:ext cx="2916766" cy="21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53136"/>
            <a:ext cx="3503868" cy="1969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513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7857661"/>
              </p:ext>
            </p:extLst>
          </p:nvPr>
        </p:nvGraphicFramePr>
        <p:xfrm>
          <a:off x="457200" y="332656"/>
          <a:ext cx="8229600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1100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3808665"/>
              </p:ext>
            </p:extLst>
          </p:nvPr>
        </p:nvGraphicFramePr>
        <p:xfrm>
          <a:off x="539552" y="1052736"/>
          <a:ext cx="8147248" cy="5073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8155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6148633"/>
              </p:ext>
            </p:extLst>
          </p:nvPr>
        </p:nvGraphicFramePr>
        <p:xfrm>
          <a:off x="457200" y="260648"/>
          <a:ext cx="8229600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5727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2010434"/>
              </p:ext>
            </p:extLst>
          </p:nvPr>
        </p:nvGraphicFramePr>
        <p:xfrm>
          <a:off x="457200" y="476672"/>
          <a:ext cx="8291264" cy="5649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1008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ru-RU" sz="400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Участие воспитанников в районном празднике Здоровья</a:t>
            </a:r>
            <a:endParaRPr lang="ru-RU" sz="40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050" name="Picture 2" descr="C:\Users\1\Desktop\ЗДОРОВЬЕ\ФОТО\праздник Здоровья 2015\20150421_09411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3886200" cy="2185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C:\Users\1\Desktop\ЗДОРОВЬЕ\ФОТО\праздник Здоровья 2015\20150421_09280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00200"/>
            <a:ext cx="3886200" cy="2185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C:\Users\1\Desktop\ЗДОРОВЬЕ\ФОТО\праздник Здоровья 2015\20150421_101255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89" y="3938588"/>
            <a:ext cx="3889022" cy="2187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 descr="C:\Users\1\Desktop\ЗДОРОВЬЕ\ФОТО\праздник Здоровья 2015\20150421_10133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989" y="3938588"/>
            <a:ext cx="3889022" cy="2187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4813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Участие в районном Фестивале ритмической гимнастики «Ритмы детства»</a:t>
            </a:r>
            <a:endParaRPr lang="ru-RU" sz="2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075" name="Picture 3" descr="C:\Users\1\Desktop\ЗДОРОВЬЕ\ФОТО\ритмы детства 16\DSC0255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3336801" cy="250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1\Desktop\ЗДОРОВЬЕ\ФОТО\ритмы детства 16\DSC0254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61048"/>
            <a:ext cx="3418706" cy="256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1\Desktop\ЗДОРОВЬЕ\ФОТО\ритмы детства 16\DSC02534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97052"/>
            <a:ext cx="3384376" cy="253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268760"/>
            <a:ext cx="244827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857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Лыжня России</a:t>
            </a:r>
            <a:endParaRPr lang="ru-RU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098" name="Picture 2" descr="C:\Users\1\Desktop\ЗДОРОВЬЕ\ФОТО\ФОТО Лыжня России МБДОУ № 411\DSC0080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59"/>
            <a:ext cx="3384376" cy="2538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C:\Users\1\Desktop\ЗДОРОВЬЕ\ФОТО\ФОТО Лыжня России МБДОУ № 411\DSC0079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68760"/>
            <a:ext cx="3480817" cy="2610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C:\Users\1\Desktop\ЗДОРОВЬЕ\ФОТО\ФОТО Лыжня России МБДОУ № 411\DSC00789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149080"/>
            <a:ext cx="2916766" cy="2187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1" name="Picture 5" descr="C:\Users\1\Desktop\ЗДОРОВЬЕ\ФОТО\ФОТО Лыжня России МБДОУ № 411\DSC0078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49080"/>
            <a:ext cx="2916766" cy="2187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6950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Спортивные праздники в МБДОУ</a:t>
            </a:r>
            <a:endParaRPr lang="ru-RU" sz="32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122" name="Picture 2" descr="C:\Users\1\Desktop\ЗДОРОВЬЕ\ФОТО\спортивный праздник 23 февраля\DSC0255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14" y="1268760"/>
            <a:ext cx="2914650" cy="2185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 descr="C:\Users\1\Desktop\ЗДОРОВЬЕ\ФОТО\спортивный праздник 23 февраля\DSC0083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268760"/>
            <a:ext cx="2914650" cy="2185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C:\Users\1\Desktop\ЗДОРОВЬЕ\ФОТО\спортивное развлечение 22.01.15\DSC00596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10" y="4221088"/>
            <a:ext cx="2916766" cy="2187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5" name="Picture 5" descr="C:\Users\1\Desktop\ЗДОРОВЬЕ\ФОТО\спортивное развлечение 22.01.15\DSC0059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221088"/>
            <a:ext cx="2916766" cy="2187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6" name="Picture 6" descr="C:\Users\1\Desktop\ЗДОРОВЬЕ\ФОТО\спортивное развлечение 22.01.15\DSC0059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638191"/>
            <a:ext cx="3170113" cy="2377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4308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9_colormaster">
  <a:themeElements>
    <a:clrScheme name="Составная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9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9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9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9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9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9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9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9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9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9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9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9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9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9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9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9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colormaster">
  <a:themeElements>
    <a:clrScheme name="">
      <a:dk1>
        <a:srgbClr val="000000"/>
      </a:dk1>
      <a:lt1>
        <a:srgbClr val="FF7C80"/>
      </a:lt1>
      <a:dk2>
        <a:srgbClr val="1C1C1C"/>
      </a:dk2>
      <a:lt2>
        <a:srgbClr val="4D4D4D"/>
      </a:lt2>
      <a:accent1>
        <a:srgbClr val="FF0000"/>
      </a:accent1>
      <a:accent2>
        <a:srgbClr val="FF99CC"/>
      </a:accent2>
      <a:accent3>
        <a:srgbClr val="FFBFC0"/>
      </a:accent3>
      <a:accent4>
        <a:srgbClr val="000000"/>
      </a:accent4>
      <a:accent5>
        <a:srgbClr val="FFAAAA"/>
      </a:accent5>
      <a:accent6>
        <a:srgbClr val="E78AB9"/>
      </a:accent6>
      <a:hlink>
        <a:srgbClr val="9933FF"/>
      </a:hlink>
      <a:folHlink>
        <a:srgbClr val="44C63A"/>
      </a:folHlink>
    </a:clrScheme>
    <a:fontScheme name="8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8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colormaster">
  <a:themeElements>
    <a:clrScheme name="9_colormaster 13">
      <a:dk1>
        <a:srgbClr val="C0C0C0"/>
      </a:dk1>
      <a:lt1>
        <a:srgbClr val="FFFFFF"/>
      </a:lt1>
      <a:dk2>
        <a:srgbClr val="CC0066"/>
      </a:dk2>
      <a:lt2>
        <a:srgbClr val="FFCCCC"/>
      </a:lt2>
      <a:accent1>
        <a:srgbClr val="993366"/>
      </a:accent1>
      <a:accent2>
        <a:srgbClr val="FF9999"/>
      </a:accent2>
      <a:accent3>
        <a:srgbClr val="E2AAB8"/>
      </a:accent3>
      <a:accent4>
        <a:srgbClr val="DADADA"/>
      </a:accent4>
      <a:accent5>
        <a:srgbClr val="CAADB8"/>
      </a:accent5>
      <a:accent6>
        <a:srgbClr val="E78A8A"/>
      </a:accent6>
      <a:hlink>
        <a:srgbClr val="009999"/>
      </a:hlink>
      <a:folHlink>
        <a:srgbClr val="FF9933"/>
      </a:folHlink>
    </a:clrScheme>
    <a:fontScheme name="9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9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colormaster">
  <a:themeElements>
    <a:clrScheme name="">
      <a:dk1>
        <a:srgbClr val="000000"/>
      </a:dk1>
      <a:lt1>
        <a:srgbClr val="CC0066"/>
      </a:lt1>
      <a:dk2>
        <a:srgbClr val="993366"/>
      </a:dk2>
      <a:lt2>
        <a:srgbClr val="C0C0C0"/>
      </a:lt2>
      <a:accent1>
        <a:srgbClr val="993366"/>
      </a:accent1>
      <a:accent2>
        <a:srgbClr val="FF9999"/>
      </a:accent2>
      <a:accent3>
        <a:srgbClr val="E2AAB8"/>
      </a:accent3>
      <a:accent4>
        <a:srgbClr val="000000"/>
      </a:accent4>
      <a:accent5>
        <a:srgbClr val="CAADB8"/>
      </a:accent5>
      <a:accent6>
        <a:srgbClr val="E78A8A"/>
      </a:accent6>
      <a:hlink>
        <a:srgbClr val="009999"/>
      </a:hlink>
      <a:folHlink>
        <a:srgbClr val="FF9933"/>
      </a:folHlink>
    </a:clrScheme>
    <a:fontScheme name="10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0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colormaster">
  <a:themeElements>
    <a:clrScheme name="">
      <a:dk1>
        <a:srgbClr val="000000"/>
      </a:dk1>
      <a:lt1>
        <a:srgbClr val="CC0066"/>
      </a:lt1>
      <a:dk2>
        <a:srgbClr val="993366"/>
      </a:dk2>
      <a:lt2>
        <a:srgbClr val="C0C0C0"/>
      </a:lt2>
      <a:accent1>
        <a:srgbClr val="993366"/>
      </a:accent1>
      <a:accent2>
        <a:srgbClr val="FF9999"/>
      </a:accent2>
      <a:accent3>
        <a:srgbClr val="E2AAB8"/>
      </a:accent3>
      <a:accent4>
        <a:srgbClr val="000000"/>
      </a:accent4>
      <a:accent5>
        <a:srgbClr val="CAADB8"/>
      </a:accent5>
      <a:accent6>
        <a:srgbClr val="E78A8A"/>
      </a:accent6>
      <a:hlink>
        <a:srgbClr val="009999"/>
      </a:hlink>
      <a:folHlink>
        <a:srgbClr val="FF9933"/>
      </a:folHlink>
    </a:clrScheme>
    <a:fontScheme name="1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2_colormaster">
  <a:themeElements>
    <a:clrScheme name="12_colormaster 11">
      <a:dk1>
        <a:srgbClr val="C0C0C0"/>
      </a:dk1>
      <a:lt1>
        <a:srgbClr val="FFFFFF"/>
      </a:lt1>
      <a:dk2>
        <a:srgbClr val="6600CC"/>
      </a:dk2>
      <a:lt2>
        <a:srgbClr val="CCCCFF"/>
      </a:lt2>
      <a:accent1>
        <a:srgbClr val="D60093"/>
      </a:accent1>
      <a:accent2>
        <a:srgbClr val="9999FF"/>
      </a:accent2>
      <a:accent3>
        <a:srgbClr val="B8AAE2"/>
      </a:accent3>
      <a:accent4>
        <a:srgbClr val="DADADA"/>
      </a:accent4>
      <a:accent5>
        <a:srgbClr val="E8AAC8"/>
      </a:accent5>
      <a:accent6>
        <a:srgbClr val="8A8AE7"/>
      </a:accent6>
      <a:hlink>
        <a:srgbClr val="008000"/>
      </a:hlink>
      <a:folHlink>
        <a:srgbClr val="FF9966"/>
      </a:folHlink>
    </a:clrScheme>
    <a:fontScheme name="1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3_colormaster">
  <a:themeElements>
    <a:clrScheme name="">
      <a:dk1>
        <a:srgbClr val="000000"/>
      </a:dk1>
      <a:lt1>
        <a:srgbClr val="6600CC"/>
      </a:lt1>
      <a:dk2>
        <a:srgbClr val="8646BA"/>
      </a:dk2>
      <a:lt2>
        <a:srgbClr val="C0C0C0"/>
      </a:lt2>
      <a:accent1>
        <a:srgbClr val="D60093"/>
      </a:accent1>
      <a:accent2>
        <a:srgbClr val="9999FF"/>
      </a:accent2>
      <a:accent3>
        <a:srgbClr val="B8AAE2"/>
      </a:accent3>
      <a:accent4>
        <a:srgbClr val="000000"/>
      </a:accent4>
      <a:accent5>
        <a:srgbClr val="E8AAC8"/>
      </a:accent5>
      <a:accent6>
        <a:srgbClr val="8A8AE7"/>
      </a:accent6>
      <a:hlink>
        <a:srgbClr val="008000"/>
      </a:hlink>
      <a:folHlink>
        <a:srgbClr val="FF9966"/>
      </a:folHlink>
    </a:clrScheme>
    <a:fontScheme name="1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4_colormaster">
  <a:themeElements>
    <a:clrScheme name="">
      <a:dk1>
        <a:srgbClr val="000000"/>
      </a:dk1>
      <a:lt1>
        <a:srgbClr val="6600CC"/>
      </a:lt1>
      <a:dk2>
        <a:srgbClr val="8646BA"/>
      </a:dk2>
      <a:lt2>
        <a:srgbClr val="C0C0C0"/>
      </a:lt2>
      <a:accent1>
        <a:srgbClr val="D60093"/>
      </a:accent1>
      <a:accent2>
        <a:srgbClr val="9999FF"/>
      </a:accent2>
      <a:accent3>
        <a:srgbClr val="B8AAE2"/>
      </a:accent3>
      <a:accent4>
        <a:srgbClr val="000000"/>
      </a:accent4>
      <a:accent5>
        <a:srgbClr val="E8AAC8"/>
      </a:accent5>
      <a:accent6>
        <a:srgbClr val="8A8AE7"/>
      </a:accent6>
      <a:hlink>
        <a:srgbClr val="008000"/>
      </a:hlink>
      <a:folHlink>
        <a:srgbClr val="FF9966"/>
      </a:folHlink>
    </a:clrScheme>
    <a:fontScheme name="14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4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5_colormaster">
  <a:themeElements>
    <a:clrScheme name="">
      <a:dk1>
        <a:srgbClr val="C0C0C0"/>
      </a:dk1>
      <a:lt1>
        <a:srgbClr val="FFFFFF"/>
      </a:lt1>
      <a:dk2>
        <a:srgbClr val="336600"/>
      </a:dk2>
      <a:lt2>
        <a:srgbClr val="CCFFCC"/>
      </a:lt2>
      <a:accent1>
        <a:srgbClr val="0066FF"/>
      </a:accent1>
      <a:accent2>
        <a:srgbClr val="00FF00"/>
      </a:accent2>
      <a:accent3>
        <a:srgbClr val="ADB8AA"/>
      </a:accent3>
      <a:accent4>
        <a:srgbClr val="DADADA"/>
      </a:accent4>
      <a:accent5>
        <a:srgbClr val="AAB8FF"/>
      </a:accent5>
      <a:accent6>
        <a:srgbClr val="00E700"/>
      </a:accent6>
      <a:hlink>
        <a:srgbClr val="A29E00"/>
      </a:hlink>
      <a:folHlink>
        <a:srgbClr val="EA8B00"/>
      </a:folHlink>
    </a:clrScheme>
    <a:fontScheme name="15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5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6_colormaster">
  <a:themeElements>
    <a:clrScheme name="">
      <a:dk1>
        <a:srgbClr val="000000"/>
      </a:dk1>
      <a:lt1>
        <a:srgbClr val="336600"/>
      </a:lt1>
      <a:dk2>
        <a:srgbClr val="336600"/>
      </a:dk2>
      <a:lt2>
        <a:srgbClr val="C0C0C0"/>
      </a:lt2>
      <a:accent1>
        <a:srgbClr val="0066FF"/>
      </a:accent1>
      <a:accent2>
        <a:srgbClr val="00FF00"/>
      </a:accent2>
      <a:accent3>
        <a:srgbClr val="ADB8AA"/>
      </a:accent3>
      <a:accent4>
        <a:srgbClr val="000000"/>
      </a:accent4>
      <a:accent5>
        <a:srgbClr val="AAB8FF"/>
      </a:accent5>
      <a:accent6>
        <a:srgbClr val="00E700"/>
      </a:accent6>
      <a:hlink>
        <a:srgbClr val="A29E00"/>
      </a:hlink>
      <a:folHlink>
        <a:srgbClr val="EA8B00"/>
      </a:folHlink>
    </a:clrScheme>
    <a:fontScheme name="16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6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7_colormaster">
  <a:themeElements>
    <a:clrScheme name="">
      <a:dk1>
        <a:srgbClr val="000000"/>
      </a:dk1>
      <a:lt1>
        <a:srgbClr val="336600"/>
      </a:lt1>
      <a:dk2>
        <a:srgbClr val="336600"/>
      </a:dk2>
      <a:lt2>
        <a:srgbClr val="C0C0C0"/>
      </a:lt2>
      <a:accent1>
        <a:srgbClr val="0066FF"/>
      </a:accent1>
      <a:accent2>
        <a:srgbClr val="00FF00"/>
      </a:accent2>
      <a:accent3>
        <a:srgbClr val="ADB8AA"/>
      </a:accent3>
      <a:accent4>
        <a:srgbClr val="000000"/>
      </a:accent4>
      <a:accent5>
        <a:srgbClr val="AAB8FF"/>
      </a:accent5>
      <a:accent6>
        <a:srgbClr val="00E700"/>
      </a:accent6>
      <a:hlink>
        <a:srgbClr val="A29E00"/>
      </a:hlink>
      <a:folHlink>
        <a:srgbClr val="EA8B00"/>
      </a:folHlink>
    </a:clrScheme>
    <a:fontScheme name="17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7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round rectangle bevel">
  <a:themeElements>
    <a:clrScheme name="round rectangle bevel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round rectangle bev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ound rectangle bevel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und rectangle bevel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und rectangle bevel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und rectangle bevel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und rectangle bevel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und rectangle bevel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und rectangle bevel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und rectangle bevel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und rectangle bevel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und rectangle bevel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und rectangle bevel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und rectangle bevel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und rectangle bevel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und rectangle bevel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und rectangle bevel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und rectangle bevel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vees">
  <a:themeElements>
    <a:clrScheme name="vees 12">
      <a:dk1>
        <a:srgbClr val="000000"/>
      </a:dk1>
      <a:lt1>
        <a:srgbClr val="CC99FF"/>
      </a:lt1>
      <a:dk2>
        <a:srgbClr val="1C1C1C"/>
      </a:dk2>
      <a:lt2>
        <a:srgbClr val="4D4D4D"/>
      </a:lt2>
      <a:accent1>
        <a:srgbClr val="0066FF"/>
      </a:accent1>
      <a:accent2>
        <a:srgbClr val="CCCCFF"/>
      </a:accent2>
      <a:accent3>
        <a:srgbClr val="E2CAFF"/>
      </a:accent3>
      <a:accent4>
        <a:srgbClr val="000000"/>
      </a:accent4>
      <a:accent5>
        <a:srgbClr val="AAB8FF"/>
      </a:accent5>
      <a:accent6>
        <a:srgbClr val="B9B9E7"/>
      </a:accent6>
      <a:hlink>
        <a:srgbClr val="FF0066"/>
      </a:hlink>
      <a:folHlink>
        <a:srgbClr val="66CCFF"/>
      </a:folHlink>
    </a:clrScheme>
    <a:fontScheme name="ve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ees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es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es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es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es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es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es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es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es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es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es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es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es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es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ees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ees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8_colormaster">
  <a:themeElements>
    <a:clrScheme name="18_colormaster 12">
      <a:dk1>
        <a:srgbClr val="000000"/>
      </a:dk1>
      <a:lt1>
        <a:srgbClr val="CC99FF"/>
      </a:lt1>
      <a:dk2>
        <a:srgbClr val="1C1C1C"/>
      </a:dk2>
      <a:lt2>
        <a:srgbClr val="4D4D4D"/>
      </a:lt2>
      <a:accent1>
        <a:srgbClr val="0066FF"/>
      </a:accent1>
      <a:accent2>
        <a:srgbClr val="CCCCFF"/>
      </a:accent2>
      <a:accent3>
        <a:srgbClr val="E2CAFF"/>
      </a:accent3>
      <a:accent4>
        <a:srgbClr val="000000"/>
      </a:accent4>
      <a:accent5>
        <a:srgbClr val="AAB8FF"/>
      </a:accent5>
      <a:accent6>
        <a:srgbClr val="B9B9E7"/>
      </a:accent6>
      <a:hlink>
        <a:srgbClr val="FF0066"/>
      </a:hlink>
      <a:folHlink>
        <a:srgbClr val="66CCFF"/>
      </a:folHlink>
    </a:clrScheme>
    <a:fontScheme name="18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8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9_colormaster">
  <a:themeElements>
    <a:clrScheme name="19_colormaster 12">
      <a:dk1>
        <a:srgbClr val="000000"/>
      </a:dk1>
      <a:lt1>
        <a:srgbClr val="CC99FF"/>
      </a:lt1>
      <a:dk2>
        <a:srgbClr val="1C1C1C"/>
      </a:dk2>
      <a:lt2>
        <a:srgbClr val="4D4D4D"/>
      </a:lt2>
      <a:accent1>
        <a:srgbClr val="0066FF"/>
      </a:accent1>
      <a:accent2>
        <a:srgbClr val="CCCCFF"/>
      </a:accent2>
      <a:accent3>
        <a:srgbClr val="E2CAFF"/>
      </a:accent3>
      <a:accent4>
        <a:srgbClr val="000000"/>
      </a:accent4>
      <a:accent5>
        <a:srgbClr val="AAB8FF"/>
      </a:accent5>
      <a:accent6>
        <a:srgbClr val="B9B9E7"/>
      </a:accent6>
      <a:hlink>
        <a:srgbClr val="FF0066"/>
      </a:hlink>
      <a:folHlink>
        <a:srgbClr val="66CCFF"/>
      </a:folHlink>
    </a:clrScheme>
    <a:fontScheme name="19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9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0_colormaster">
  <a:themeElements>
    <a:clrScheme name="20_colormaster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20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0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1_colormaster">
  <a:themeElements>
    <a:clrScheme name="21_colormaster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2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2_colormaster">
  <a:themeElements>
    <a:clrScheme name="22_colormaster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2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3_colormaster">
  <a:themeElements>
    <a:clrScheme name="23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2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4_colormaster">
  <a:themeElements>
    <a:clrScheme name="24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24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4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4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4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4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4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4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4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4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4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4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4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4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4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4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4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4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5_colormaster">
  <a:themeElements>
    <a:clrScheme name="25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25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5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side reveal">
  <a:themeElements>
    <a:clrScheme name="side reveal 12">
      <a:dk1>
        <a:srgbClr val="000000"/>
      </a:dk1>
      <a:lt1>
        <a:srgbClr val="CC99FF"/>
      </a:lt1>
      <a:dk2>
        <a:srgbClr val="1C1C1C"/>
      </a:dk2>
      <a:lt2>
        <a:srgbClr val="4D4D4D"/>
      </a:lt2>
      <a:accent1>
        <a:srgbClr val="0066FF"/>
      </a:accent1>
      <a:accent2>
        <a:srgbClr val="CCCCFF"/>
      </a:accent2>
      <a:accent3>
        <a:srgbClr val="E2CAFF"/>
      </a:accent3>
      <a:accent4>
        <a:srgbClr val="000000"/>
      </a:accent4>
      <a:accent5>
        <a:srgbClr val="AAB8FF"/>
      </a:accent5>
      <a:accent6>
        <a:srgbClr val="B9B9E7"/>
      </a:accent6>
      <a:hlink>
        <a:srgbClr val="FF0066"/>
      </a:hlink>
      <a:folHlink>
        <a:srgbClr val="66CCFF"/>
      </a:folHlink>
    </a:clrScheme>
    <a:fontScheme name="side reve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ide reveal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de reveal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reveal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de reveal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reveal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de reveal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reveal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de reveal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reveal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de reveal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reveal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de reveal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reveal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de reveal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reveal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de reveal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olormaster">
  <a:themeElements>
    <a:clrScheme name="1_colormaster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6_colormaster">
  <a:themeElements>
    <a:clrScheme name="26_colormaster 12">
      <a:dk1>
        <a:srgbClr val="000000"/>
      </a:dk1>
      <a:lt1>
        <a:srgbClr val="CC99FF"/>
      </a:lt1>
      <a:dk2>
        <a:srgbClr val="1C1C1C"/>
      </a:dk2>
      <a:lt2>
        <a:srgbClr val="4D4D4D"/>
      </a:lt2>
      <a:accent1>
        <a:srgbClr val="0066FF"/>
      </a:accent1>
      <a:accent2>
        <a:srgbClr val="CCCCFF"/>
      </a:accent2>
      <a:accent3>
        <a:srgbClr val="E2CAFF"/>
      </a:accent3>
      <a:accent4>
        <a:srgbClr val="000000"/>
      </a:accent4>
      <a:accent5>
        <a:srgbClr val="AAB8FF"/>
      </a:accent5>
      <a:accent6>
        <a:srgbClr val="B9B9E7"/>
      </a:accent6>
      <a:hlink>
        <a:srgbClr val="FF0066"/>
      </a:hlink>
      <a:folHlink>
        <a:srgbClr val="66CCFF"/>
      </a:folHlink>
    </a:clrScheme>
    <a:fontScheme name="26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6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27_colormaster">
  <a:themeElements>
    <a:clrScheme name="27_colormaster 12">
      <a:dk1>
        <a:srgbClr val="000000"/>
      </a:dk1>
      <a:lt1>
        <a:srgbClr val="CC99FF"/>
      </a:lt1>
      <a:dk2>
        <a:srgbClr val="1C1C1C"/>
      </a:dk2>
      <a:lt2>
        <a:srgbClr val="4D4D4D"/>
      </a:lt2>
      <a:accent1>
        <a:srgbClr val="0066FF"/>
      </a:accent1>
      <a:accent2>
        <a:srgbClr val="CCCCFF"/>
      </a:accent2>
      <a:accent3>
        <a:srgbClr val="E2CAFF"/>
      </a:accent3>
      <a:accent4>
        <a:srgbClr val="000000"/>
      </a:accent4>
      <a:accent5>
        <a:srgbClr val="AAB8FF"/>
      </a:accent5>
      <a:accent6>
        <a:srgbClr val="B9B9E7"/>
      </a:accent6>
      <a:hlink>
        <a:srgbClr val="FF0066"/>
      </a:hlink>
      <a:folHlink>
        <a:srgbClr val="66CCFF"/>
      </a:folHlink>
    </a:clrScheme>
    <a:fontScheme name="27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7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28_colormaster">
  <a:themeElements>
    <a:clrScheme name="28_colormaster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28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8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8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8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8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8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8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8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8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8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8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8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8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8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8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8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8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29_colormaster">
  <a:themeElements>
    <a:clrScheme name="29_colormaster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29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9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9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9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9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9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9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9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9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9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9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9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9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9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9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9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9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30_colormaster">
  <a:themeElements>
    <a:clrScheme name="30_colormaster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30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0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0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0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0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0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0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0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0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0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31_colormaster">
  <a:themeElements>
    <a:clrScheme name="31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3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32_colormaster">
  <a:themeElements>
    <a:clrScheme name="32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3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33_colormaster">
  <a:themeElements>
    <a:clrScheme name="33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3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1_side reveal">
  <a:themeElements>
    <a:clrScheme name="1_side reveal 12">
      <a:dk1>
        <a:srgbClr val="000000"/>
      </a:dk1>
      <a:lt1>
        <a:srgbClr val="CC99FF"/>
      </a:lt1>
      <a:dk2>
        <a:srgbClr val="1C1C1C"/>
      </a:dk2>
      <a:lt2>
        <a:srgbClr val="4D4D4D"/>
      </a:lt2>
      <a:accent1>
        <a:srgbClr val="0066FF"/>
      </a:accent1>
      <a:accent2>
        <a:srgbClr val="CCCCFF"/>
      </a:accent2>
      <a:accent3>
        <a:srgbClr val="E2CAFF"/>
      </a:accent3>
      <a:accent4>
        <a:srgbClr val="000000"/>
      </a:accent4>
      <a:accent5>
        <a:srgbClr val="AAB8FF"/>
      </a:accent5>
      <a:accent6>
        <a:srgbClr val="B9B9E7"/>
      </a:accent6>
      <a:hlink>
        <a:srgbClr val="FF0066"/>
      </a:hlink>
      <a:folHlink>
        <a:srgbClr val="66CCFF"/>
      </a:folHlink>
    </a:clrScheme>
    <a:fontScheme name="1_side reve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side reveal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ide reveal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ide reveal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ide reveal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ide reveal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ide reveal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ide reveal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ide reveal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ide reveal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ide reveal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ide reveal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ide reveal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ide reveal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ide reveal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ide reveal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ide reveal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34_colormaster">
  <a:themeElements>
    <a:clrScheme name="34_colormaster 12">
      <a:dk1>
        <a:srgbClr val="000000"/>
      </a:dk1>
      <a:lt1>
        <a:srgbClr val="CC99FF"/>
      </a:lt1>
      <a:dk2>
        <a:srgbClr val="1C1C1C"/>
      </a:dk2>
      <a:lt2>
        <a:srgbClr val="4D4D4D"/>
      </a:lt2>
      <a:accent1>
        <a:srgbClr val="0066FF"/>
      </a:accent1>
      <a:accent2>
        <a:srgbClr val="CCCCFF"/>
      </a:accent2>
      <a:accent3>
        <a:srgbClr val="E2CAFF"/>
      </a:accent3>
      <a:accent4>
        <a:srgbClr val="000000"/>
      </a:accent4>
      <a:accent5>
        <a:srgbClr val="AAB8FF"/>
      </a:accent5>
      <a:accent6>
        <a:srgbClr val="B9B9E7"/>
      </a:accent6>
      <a:hlink>
        <a:srgbClr val="FF0066"/>
      </a:hlink>
      <a:folHlink>
        <a:srgbClr val="66CCFF"/>
      </a:folHlink>
    </a:clrScheme>
    <a:fontScheme name="34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4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4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4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4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4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4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4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4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4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4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4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4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4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4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4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4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colormaster">
  <a:themeElements>
    <a:clrScheme name="2_colormaster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35_colormaster">
  <a:themeElements>
    <a:clrScheme name="35_colormaster 12">
      <a:dk1>
        <a:srgbClr val="000000"/>
      </a:dk1>
      <a:lt1>
        <a:srgbClr val="CC99FF"/>
      </a:lt1>
      <a:dk2>
        <a:srgbClr val="1C1C1C"/>
      </a:dk2>
      <a:lt2>
        <a:srgbClr val="4D4D4D"/>
      </a:lt2>
      <a:accent1>
        <a:srgbClr val="0066FF"/>
      </a:accent1>
      <a:accent2>
        <a:srgbClr val="CCCCFF"/>
      </a:accent2>
      <a:accent3>
        <a:srgbClr val="E2CAFF"/>
      </a:accent3>
      <a:accent4>
        <a:srgbClr val="000000"/>
      </a:accent4>
      <a:accent5>
        <a:srgbClr val="AAB8FF"/>
      </a:accent5>
      <a:accent6>
        <a:srgbClr val="B9B9E7"/>
      </a:accent6>
      <a:hlink>
        <a:srgbClr val="FF0066"/>
      </a:hlink>
      <a:folHlink>
        <a:srgbClr val="66CCFF"/>
      </a:folHlink>
    </a:clrScheme>
    <a:fontScheme name="35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5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5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5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5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5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5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5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5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5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5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5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5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5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5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5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5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36_colormaster">
  <a:themeElements>
    <a:clrScheme name="36_colormaster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36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6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6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6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6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6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6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6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6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6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37_colormaster">
  <a:themeElements>
    <a:clrScheme name="37_colormaster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37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7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7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7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7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7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7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7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7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7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7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7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7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7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7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7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7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38_colormaster">
  <a:themeElements>
    <a:clrScheme name="38_colormaster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38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8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8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8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8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8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8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8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8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8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8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8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8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8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8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8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8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40_colormaster">
  <a:themeElements>
    <a:clrScheme name="40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40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40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0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0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0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0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0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0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0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0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0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0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0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0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0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0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0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41_colormaster">
  <a:themeElements>
    <a:clrScheme name="41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4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4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42_colormaster">
  <a:themeElements>
    <a:clrScheme name="Составная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9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9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9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9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9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9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9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9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9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9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9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9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9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9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9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9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colormaster">
  <a:themeElements>
    <a:clrScheme name="3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colormaster">
  <a:themeElements>
    <a:clrScheme name="4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4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4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colormaster">
  <a:themeElements>
    <a:clrScheme name="5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5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5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colormaster">
  <a:themeElements>
    <a:clrScheme name="">
      <a:dk1>
        <a:srgbClr val="000000"/>
      </a:dk1>
      <a:lt1>
        <a:srgbClr val="FF7C80"/>
      </a:lt1>
      <a:dk2>
        <a:srgbClr val="1C1C1C"/>
      </a:dk2>
      <a:lt2>
        <a:srgbClr val="4D4D4D"/>
      </a:lt2>
      <a:accent1>
        <a:srgbClr val="FF0000"/>
      </a:accent1>
      <a:accent2>
        <a:srgbClr val="FF99CC"/>
      </a:accent2>
      <a:accent3>
        <a:srgbClr val="FFBFC0"/>
      </a:accent3>
      <a:accent4>
        <a:srgbClr val="000000"/>
      </a:accent4>
      <a:accent5>
        <a:srgbClr val="FFAAAA"/>
      </a:accent5>
      <a:accent6>
        <a:srgbClr val="E78AB9"/>
      </a:accent6>
      <a:hlink>
        <a:srgbClr val="9933FF"/>
      </a:hlink>
      <a:folHlink>
        <a:srgbClr val="44C63A"/>
      </a:folHlink>
    </a:clrScheme>
    <a:fontScheme name="6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6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colormaster">
  <a:themeElements>
    <a:clrScheme name="">
      <a:dk1>
        <a:srgbClr val="000000"/>
      </a:dk1>
      <a:lt1>
        <a:srgbClr val="FF7C80"/>
      </a:lt1>
      <a:dk2>
        <a:srgbClr val="1C1C1C"/>
      </a:dk2>
      <a:lt2>
        <a:srgbClr val="4D4D4D"/>
      </a:lt2>
      <a:accent1>
        <a:srgbClr val="FF0000"/>
      </a:accent1>
      <a:accent2>
        <a:srgbClr val="FF99CC"/>
      </a:accent2>
      <a:accent3>
        <a:srgbClr val="FFBFC0"/>
      </a:accent3>
      <a:accent4>
        <a:srgbClr val="000000"/>
      </a:accent4>
      <a:accent5>
        <a:srgbClr val="FFAAAA"/>
      </a:accent5>
      <a:accent6>
        <a:srgbClr val="E78AB9"/>
      </a:accent6>
      <a:hlink>
        <a:srgbClr val="9933FF"/>
      </a:hlink>
      <a:folHlink>
        <a:srgbClr val="44C63A"/>
      </a:folHlink>
    </a:clrScheme>
    <a:fontScheme name="7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oval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7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Проект_Екатеринбург театральный_Усанина ТА_411</Template>
  <TotalTime>159</TotalTime>
  <Words>333</Words>
  <Application>Microsoft Office PowerPoint</Application>
  <PresentationFormat>Экран (4:3)</PresentationFormat>
  <Paragraphs>71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46</vt:i4>
      </vt:variant>
      <vt:variant>
        <vt:lpstr>Заголовки слайдов</vt:lpstr>
      </vt:variant>
      <vt:variant>
        <vt:i4>18</vt:i4>
      </vt:variant>
    </vt:vector>
  </HeadingPairs>
  <TitlesOfParts>
    <vt:vector size="64" baseType="lpstr">
      <vt:lpstr>39_colormaster</vt:lpstr>
      <vt:lpstr>round rectangle bevel</vt:lpstr>
      <vt:lpstr>1_colormaster</vt:lpstr>
      <vt:lpstr>2_colormaster</vt:lpstr>
      <vt:lpstr>3_colormaster</vt:lpstr>
      <vt:lpstr>4_colormaster</vt:lpstr>
      <vt:lpstr>5_colormaster</vt:lpstr>
      <vt:lpstr>6_colormaster</vt:lpstr>
      <vt:lpstr>7_colormaster</vt:lpstr>
      <vt:lpstr>8_colormaster</vt:lpstr>
      <vt:lpstr>9_colormaster</vt:lpstr>
      <vt:lpstr>10_colormaster</vt:lpstr>
      <vt:lpstr>11_colormaster</vt:lpstr>
      <vt:lpstr>12_colormaster</vt:lpstr>
      <vt:lpstr>13_colormaster</vt:lpstr>
      <vt:lpstr>14_colormaster</vt:lpstr>
      <vt:lpstr>15_colormaster</vt:lpstr>
      <vt:lpstr>16_colormaster</vt:lpstr>
      <vt:lpstr>17_colormaster</vt:lpstr>
      <vt:lpstr>vees</vt:lpstr>
      <vt:lpstr>18_colormaster</vt:lpstr>
      <vt:lpstr>19_colormaster</vt:lpstr>
      <vt:lpstr>20_colormaster</vt:lpstr>
      <vt:lpstr>21_colormaster</vt:lpstr>
      <vt:lpstr>22_colormaster</vt:lpstr>
      <vt:lpstr>23_colormaster</vt:lpstr>
      <vt:lpstr>24_colormaster</vt:lpstr>
      <vt:lpstr>25_colormaster</vt:lpstr>
      <vt:lpstr>side reveal</vt:lpstr>
      <vt:lpstr>26_colormaster</vt:lpstr>
      <vt:lpstr>27_colormaster</vt:lpstr>
      <vt:lpstr>28_colormaster</vt:lpstr>
      <vt:lpstr>29_colormaster</vt:lpstr>
      <vt:lpstr>30_colormaster</vt:lpstr>
      <vt:lpstr>31_colormaster</vt:lpstr>
      <vt:lpstr>32_colormaster</vt:lpstr>
      <vt:lpstr>33_colormaster</vt:lpstr>
      <vt:lpstr>1_side reveal</vt:lpstr>
      <vt:lpstr>34_colormaster</vt:lpstr>
      <vt:lpstr>35_colormaster</vt:lpstr>
      <vt:lpstr>36_colormaster</vt:lpstr>
      <vt:lpstr>37_colormaster</vt:lpstr>
      <vt:lpstr>38_colormaster</vt:lpstr>
      <vt:lpstr>40_colormaster</vt:lpstr>
      <vt:lpstr>41_colormaster</vt:lpstr>
      <vt:lpstr>42_colormaster</vt:lpstr>
      <vt:lpstr> Департамент образования Администрации города Екатеринбурга Управление образования Орджоникидзевского района МБДОУ – детский сад компенсирующего вида № 411 ______________________________________________________________________  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Участие воспитанников в районном празднике Здоровья</vt:lpstr>
      <vt:lpstr>Участие в районном Фестивале ритмической гимнастики «Ритмы детства»</vt:lpstr>
      <vt:lpstr>Лыжня России</vt:lpstr>
      <vt:lpstr>Спортивные праздники в МБДОУ</vt:lpstr>
      <vt:lpstr>Виды гимнастик</vt:lpstr>
      <vt:lpstr>НОД «Физическая культура»</vt:lpstr>
      <vt:lpstr>Индивидуальная работа с детьми по физическому развитию</vt:lpstr>
      <vt:lpstr>Коррегирующая гимнастика</vt:lpstr>
      <vt:lpstr>Прогулки на свежем воздухе</vt:lpstr>
      <vt:lpstr>Презентация PowerPoint</vt:lpstr>
      <vt:lpstr>Дополнительное образование</vt:lpstr>
      <vt:lpstr>Работа с родителями</vt:lpstr>
      <vt:lpstr>Повышение профессиональной компетентности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Ольга</cp:lastModifiedBy>
  <cp:revision>16</cp:revision>
  <dcterms:created xsi:type="dcterms:W3CDTF">2017-02-09T04:57:07Z</dcterms:created>
  <dcterms:modified xsi:type="dcterms:W3CDTF">2017-02-16T07:36:20Z</dcterms:modified>
</cp:coreProperties>
</file>